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3" r:id="rId3"/>
    <p:sldId id="274" r:id="rId4"/>
    <p:sldId id="257" r:id="rId5"/>
    <p:sldId id="265" r:id="rId6"/>
    <p:sldId id="266" r:id="rId7"/>
    <p:sldId id="271" r:id="rId8"/>
    <p:sldId id="272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802.11-12/xxxxr0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47D5A07D-341E-4EE3-BAA6-AF586DEB991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802.11-12/xxxxr0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3D1E0C1D-C5F1-49AA-B106-470A9A059071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802.11-12/xxxxr0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AA984786-CBFC-450B-9D85-52B92EADD9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802.11-12/xxxxr0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1DF5C854-8402-4CDB-92F8-44600EA71E44}" type="slidenum">
              <a:rPr lang="en-CA"/>
              <a:pPr/>
              <a:t>4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802.11-12/xxxxr0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3D1E0C1D-C5F1-49AA-B106-470A9A059071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875F316-3452-4DE1-AF90-5AC7B66C1FE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7C2C151-9A66-4545-B5F2-E032C2A5D3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2BCACA5-321B-4607-9C3A-D9CB3D80923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FEC94AC-5F38-46F9-A25E-FDE724B20EE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D793029-42E0-4482-BAC7-68430DBF1F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E8C64BD2-27CB-46EA-9536-09CB0A6AEFA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38E7AAF3-1899-4346-B754-884C0F7D269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2C0A689-ADA1-4BC8-82EF-B3771EF6DAB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754A119-419F-4DA1-B795-B9B6C191E58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F560419-EA9A-4612-B18B-10199A9064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1854632-E5FA-47E1-9E5B-11C8E6744B7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3BEB241C-28A4-43CD-BCEF-6A9FC1B9831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/>
              <a:t>doc.: IEEE </a:t>
            </a:r>
            <a:r>
              <a:rPr lang="en-CA" sz="1800" b="1" smtClean="0"/>
              <a:t>802.11-12/1106r0</a:t>
            </a:r>
            <a:endParaRPr lang="en-CA" sz="1800" b="1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AC377738-7767-44BB-8EC2-70587715432B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A Short-Header Frame Format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2012-09-14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70080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Object 12"/>
          <p:cNvGraphicFramePr>
            <a:graphicFrameLocks noChangeAspect="1"/>
          </p:cNvGraphicFramePr>
          <p:nvPr/>
        </p:nvGraphicFramePr>
        <p:xfrm>
          <a:off x="990600" y="2062163"/>
          <a:ext cx="7315200" cy="4491037"/>
        </p:xfrm>
        <a:graphic>
          <a:graphicData uri="http://schemas.openxmlformats.org/presentationml/2006/ole">
            <p:oleObj spid="_x0000_s30732" name="Document" r:id="rId4" imgW="9175711" imgH="5464193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5FEC94AC-5F38-46F9-A25E-FDE724B20EEC}" type="slidenum">
              <a:rPr lang="en-CA" smtClean="0"/>
              <a:pPr/>
              <a:t>2</a:t>
            </a:fld>
            <a:endParaRPr lang="en-CA"/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990600" y="990600"/>
          <a:ext cx="7391400" cy="5257800"/>
        </p:xfrm>
        <a:graphic>
          <a:graphicData uri="http://schemas.openxmlformats.org/presentationml/2006/ole">
            <p:oleObj spid="_x0000_s45058" name="Document" r:id="rId3" imgW="8493920" imgH="5932522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5754A119-419F-4DA1-B795-B9B6C191E58E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914400" y="1035050"/>
          <a:ext cx="7158038" cy="5289550"/>
        </p:xfrm>
        <a:graphic>
          <a:graphicData uri="http://schemas.openxmlformats.org/presentationml/2006/ole">
            <p:oleObj spid="_x0000_s46082" name="Document" r:id="rId3" imgW="8513740" imgH="6143071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142E35BB-1E98-45FA-80D2-AF74C3775ADF}" type="slidenum">
              <a:rPr lang="en-CA"/>
              <a:pPr/>
              <a:t>4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CA" dirty="0" smtClean="0"/>
              <a:t>This submission introduces an additional short-header frame format for IEEE 802.11ah</a:t>
            </a:r>
            <a:endParaRPr lang="en-C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DF918118-0CBA-4B63-9F83-B6AEB34ACB39}" type="slidenum">
              <a:rPr lang="en-CA"/>
              <a:pPr/>
              <a:t>5</a:t>
            </a:fld>
            <a:endParaRPr lang="en-CA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subject of short-header frame has been discussed in the TG [1]</a:t>
            </a:r>
          </a:p>
          <a:p>
            <a:pPr lvl="1"/>
            <a:r>
              <a:rPr lang="en-GB" dirty="0" smtClean="0"/>
              <a:t>The TG has already added support for short-header format based on the use of AIDs for addressing [1]</a:t>
            </a:r>
          </a:p>
          <a:p>
            <a:r>
              <a:rPr lang="en-GB" dirty="0" smtClean="0"/>
              <a:t>This submission proposes a two-address short-header format that utilizes the full 6-byte MAC address. </a:t>
            </a:r>
          </a:p>
          <a:p>
            <a:pPr lvl="1"/>
            <a:r>
              <a:rPr lang="en-GB" dirty="0" smtClean="0"/>
              <a:t>All other header fields discussed in [1], i.e. Frame Control and Sequence Control are left unchanged.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D65BB2C2-77B7-41B1-8C24-73163CB0ABCE}" type="slidenum">
              <a:rPr lang="en-CA"/>
              <a:pPr/>
              <a:t>6</a:t>
            </a:fld>
            <a:endParaRPr lang="en-CA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Proposed Format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3068960"/>
            <a:ext cx="7772400" cy="2594992"/>
          </a:xfrm>
        </p:spPr>
        <p:txBody>
          <a:bodyPr/>
          <a:lstStyle/>
          <a:p>
            <a:r>
              <a:rPr lang="en-US" dirty="0" smtClean="0"/>
              <a:t>The proposed format is signaled by using a bit or a code point in the FC field</a:t>
            </a:r>
          </a:p>
          <a:p>
            <a:pPr lvl="1"/>
            <a:r>
              <a:rPr lang="en-US" dirty="0" smtClean="0"/>
              <a:t>Determination of the bit or the code point is TBD.</a:t>
            </a:r>
          </a:p>
          <a:p>
            <a:r>
              <a:rPr lang="en-US" dirty="0" smtClean="0"/>
              <a:t>The proposed format is useful when AID info is not available or cannot be used</a:t>
            </a:r>
          </a:p>
          <a:p>
            <a:pPr lvl="1"/>
            <a:r>
              <a:rPr lang="en-US" dirty="0" smtClean="0"/>
              <a:t>Before and during association</a:t>
            </a:r>
          </a:p>
          <a:p>
            <a:pPr lvl="1"/>
            <a:r>
              <a:rPr lang="en-US" dirty="0" smtClean="0"/>
              <a:t>Multicast transmissions</a:t>
            </a:r>
          </a:p>
          <a:p>
            <a:pPr lvl="1"/>
            <a:r>
              <a:rPr lang="en-US" dirty="0" smtClean="0"/>
              <a:t>When </a:t>
            </a:r>
            <a:r>
              <a:rPr lang="en-US" dirty="0" err="1" smtClean="0"/>
              <a:t>Src</a:t>
            </a:r>
            <a:r>
              <a:rPr lang="en-US" dirty="0" smtClean="0"/>
              <a:t> MAC address is used to form CCMP nonce.</a:t>
            </a: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2114128" y="2297832"/>
            <a:ext cx="5410200" cy="3810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9" name="Straight Connector 26"/>
          <p:cNvCxnSpPr>
            <a:cxnSpLocks noChangeShapeType="1"/>
          </p:cNvCxnSpPr>
          <p:nvPr/>
        </p:nvCxnSpPr>
        <p:spPr bwMode="auto">
          <a:xfrm>
            <a:off x="3028528" y="229783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0" name="Straight Connector 27"/>
          <p:cNvCxnSpPr>
            <a:cxnSpLocks noChangeShapeType="1"/>
          </p:cNvCxnSpPr>
          <p:nvPr/>
        </p:nvCxnSpPr>
        <p:spPr bwMode="auto">
          <a:xfrm>
            <a:off x="4019128" y="229783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1" name="Straight Connector 28"/>
          <p:cNvCxnSpPr>
            <a:cxnSpLocks noChangeShapeType="1"/>
          </p:cNvCxnSpPr>
          <p:nvPr/>
        </p:nvCxnSpPr>
        <p:spPr bwMode="auto">
          <a:xfrm>
            <a:off x="5085928" y="229783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2" name="Straight Connector 29"/>
          <p:cNvCxnSpPr>
            <a:cxnSpLocks noChangeShapeType="1"/>
          </p:cNvCxnSpPr>
          <p:nvPr/>
        </p:nvCxnSpPr>
        <p:spPr bwMode="auto">
          <a:xfrm>
            <a:off x="5924128" y="229783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" name="TextBox 31"/>
          <p:cNvSpPr txBox="1">
            <a:spLocks noChangeArrowheads="1"/>
          </p:cNvSpPr>
          <p:nvPr/>
        </p:nvSpPr>
        <p:spPr bwMode="auto">
          <a:xfrm>
            <a:off x="2342728" y="2374032"/>
            <a:ext cx="371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FC</a:t>
            </a:r>
          </a:p>
        </p:txBody>
      </p:sp>
      <p:sp>
        <p:nvSpPr>
          <p:cNvPr id="14" name="TextBox 32"/>
          <p:cNvSpPr txBox="1">
            <a:spLocks noChangeArrowheads="1"/>
          </p:cNvSpPr>
          <p:nvPr/>
        </p:nvSpPr>
        <p:spPr bwMode="auto">
          <a:xfrm>
            <a:off x="3095203" y="2221632"/>
            <a:ext cx="89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Dest MAC </a:t>
            </a:r>
          </a:p>
          <a:p>
            <a:r>
              <a:rPr lang="en-US"/>
              <a:t>Address</a:t>
            </a:r>
          </a:p>
        </p:txBody>
      </p:sp>
      <p:sp>
        <p:nvSpPr>
          <p:cNvPr id="15" name="TextBox 33"/>
          <p:cNvSpPr txBox="1">
            <a:spLocks noChangeArrowheads="1"/>
          </p:cNvSpPr>
          <p:nvPr/>
        </p:nvSpPr>
        <p:spPr bwMode="auto">
          <a:xfrm>
            <a:off x="4085803" y="2221632"/>
            <a:ext cx="815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Src MAC </a:t>
            </a:r>
          </a:p>
          <a:p>
            <a:r>
              <a:rPr lang="en-US"/>
              <a:t>Address</a:t>
            </a:r>
          </a:p>
        </p:txBody>
      </p:sp>
      <p:sp>
        <p:nvSpPr>
          <p:cNvPr id="16" name="TextBox 35"/>
          <p:cNvSpPr txBox="1">
            <a:spLocks noChangeArrowheads="1"/>
          </p:cNvSpPr>
          <p:nvPr/>
        </p:nvSpPr>
        <p:spPr bwMode="auto">
          <a:xfrm>
            <a:off x="5085928" y="2293070"/>
            <a:ext cx="776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Sequence</a:t>
            </a:r>
          </a:p>
          <a:p>
            <a:pPr algn="ctr"/>
            <a:r>
              <a:rPr lang="en-US"/>
              <a:t>Control</a:t>
            </a:r>
          </a:p>
        </p:txBody>
      </p:sp>
      <p:sp>
        <p:nvSpPr>
          <p:cNvPr id="17" name="TextBox 42"/>
          <p:cNvSpPr txBox="1">
            <a:spLocks noChangeArrowheads="1"/>
          </p:cNvSpPr>
          <p:nvPr/>
        </p:nvSpPr>
        <p:spPr bwMode="auto">
          <a:xfrm>
            <a:off x="7067128" y="2374032"/>
            <a:ext cx="457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FCS</a:t>
            </a:r>
          </a:p>
        </p:txBody>
      </p:sp>
      <p:sp>
        <p:nvSpPr>
          <p:cNvPr id="18" name="TextBox 15"/>
          <p:cNvSpPr txBox="1">
            <a:spLocks noChangeArrowheads="1"/>
          </p:cNvSpPr>
          <p:nvPr/>
        </p:nvSpPr>
        <p:spPr bwMode="auto">
          <a:xfrm>
            <a:off x="2495128" y="1916832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19" name="TextBox 16"/>
          <p:cNvSpPr txBox="1">
            <a:spLocks noChangeArrowheads="1"/>
          </p:cNvSpPr>
          <p:nvPr/>
        </p:nvSpPr>
        <p:spPr bwMode="auto">
          <a:xfrm>
            <a:off x="3485728" y="1916832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20" name="TextBox 17"/>
          <p:cNvSpPr txBox="1">
            <a:spLocks noChangeArrowheads="1"/>
          </p:cNvSpPr>
          <p:nvPr/>
        </p:nvSpPr>
        <p:spPr bwMode="auto">
          <a:xfrm>
            <a:off x="4442991" y="1916832"/>
            <a:ext cx="261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5390728" y="1916832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22" name="TextBox 19"/>
          <p:cNvSpPr txBox="1">
            <a:spLocks noChangeArrowheads="1"/>
          </p:cNvSpPr>
          <p:nvPr/>
        </p:nvSpPr>
        <p:spPr bwMode="auto">
          <a:xfrm>
            <a:off x="7186191" y="1916832"/>
            <a:ext cx="261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4</a:t>
            </a:r>
          </a:p>
        </p:txBody>
      </p:sp>
      <p:cxnSp>
        <p:nvCxnSpPr>
          <p:cNvPr id="23" name="Straight Connector 29"/>
          <p:cNvCxnSpPr>
            <a:cxnSpLocks noChangeShapeType="1"/>
          </p:cNvCxnSpPr>
          <p:nvPr/>
        </p:nvCxnSpPr>
        <p:spPr bwMode="auto">
          <a:xfrm>
            <a:off x="6838528" y="229783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6076528" y="2374032"/>
            <a:ext cx="517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Body</a:t>
            </a:r>
          </a:p>
        </p:txBody>
      </p:sp>
      <p:sp>
        <p:nvSpPr>
          <p:cNvPr id="25" name="TextBox 22"/>
          <p:cNvSpPr txBox="1">
            <a:spLocks noChangeArrowheads="1"/>
          </p:cNvSpPr>
          <p:nvPr/>
        </p:nvSpPr>
        <p:spPr bwMode="auto">
          <a:xfrm>
            <a:off x="6000328" y="1916832"/>
            <a:ext cx="682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variable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75656" y="1916832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Octets:</a:t>
            </a:r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Straw Poll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to the specification Framework;</a:t>
            </a:r>
          </a:p>
          <a:p>
            <a:pPr lvl="1"/>
            <a:r>
              <a:rPr lang="en-US" dirty="0" smtClean="0"/>
              <a:t>“The draft specification shall define a frame format for the Short MAC Header as shown below. The indication of the format is </a:t>
            </a:r>
            <a:r>
              <a:rPr lang="en-US" dirty="0" err="1" smtClean="0"/>
              <a:t>tbd</a:t>
            </a:r>
            <a:r>
              <a:rPr lang="en-US" dirty="0" smtClean="0"/>
              <a:t>.”?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5FEC94AC-5F38-46F9-A25E-FDE724B20EEC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2330152" y="4339952"/>
            <a:ext cx="5410200" cy="3810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8" name="Straight Connector 26"/>
          <p:cNvCxnSpPr>
            <a:cxnSpLocks noChangeShapeType="1"/>
          </p:cNvCxnSpPr>
          <p:nvPr/>
        </p:nvCxnSpPr>
        <p:spPr bwMode="auto">
          <a:xfrm>
            <a:off x="3244552" y="433995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9" name="Straight Connector 27"/>
          <p:cNvCxnSpPr>
            <a:cxnSpLocks noChangeShapeType="1"/>
          </p:cNvCxnSpPr>
          <p:nvPr/>
        </p:nvCxnSpPr>
        <p:spPr bwMode="auto">
          <a:xfrm>
            <a:off x="4235152" y="433995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0" name="Straight Connector 28"/>
          <p:cNvCxnSpPr>
            <a:cxnSpLocks noChangeShapeType="1"/>
          </p:cNvCxnSpPr>
          <p:nvPr/>
        </p:nvCxnSpPr>
        <p:spPr bwMode="auto">
          <a:xfrm>
            <a:off x="5301952" y="433995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1" name="Straight Connector 29"/>
          <p:cNvCxnSpPr>
            <a:cxnSpLocks noChangeShapeType="1"/>
          </p:cNvCxnSpPr>
          <p:nvPr/>
        </p:nvCxnSpPr>
        <p:spPr bwMode="auto">
          <a:xfrm>
            <a:off x="6140152" y="433995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2" name="TextBox 31"/>
          <p:cNvSpPr txBox="1">
            <a:spLocks noChangeArrowheads="1"/>
          </p:cNvSpPr>
          <p:nvPr/>
        </p:nvSpPr>
        <p:spPr bwMode="auto">
          <a:xfrm>
            <a:off x="2558752" y="4416152"/>
            <a:ext cx="371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FC</a:t>
            </a:r>
          </a:p>
        </p:txBody>
      </p:sp>
      <p:sp>
        <p:nvSpPr>
          <p:cNvPr id="13" name="TextBox 32"/>
          <p:cNvSpPr txBox="1">
            <a:spLocks noChangeArrowheads="1"/>
          </p:cNvSpPr>
          <p:nvPr/>
        </p:nvSpPr>
        <p:spPr bwMode="auto">
          <a:xfrm>
            <a:off x="3311227" y="4263752"/>
            <a:ext cx="89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Dest MAC </a:t>
            </a:r>
          </a:p>
          <a:p>
            <a:r>
              <a:rPr lang="en-US"/>
              <a:t>Address</a:t>
            </a:r>
          </a:p>
        </p:txBody>
      </p:sp>
      <p:sp>
        <p:nvSpPr>
          <p:cNvPr id="14" name="TextBox 33"/>
          <p:cNvSpPr txBox="1">
            <a:spLocks noChangeArrowheads="1"/>
          </p:cNvSpPr>
          <p:nvPr/>
        </p:nvSpPr>
        <p:spPr bwMode="auto">
          <a:xfrm>
            <a:off x="4301827" y="4263752"/>
            <a:ext cx="815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Src MAC </a:t>
            </a:r>
          </a:p>
          <a:p>
            <a:r>
              <a:rPr lang="en-US"/>
              <a:t>Address</a:t>
            </a:r>
          </a:p>
        </p:txBody>
      </p:sp>
      <p:sp>
        <p:nvSpPr>
          <p:cNvPr id="15" name="TextBox 35"/>
          <p:cNvSpPr txBox="1">
            <a:spLocks noChangeArrowheads="1"/>
          </p:cNvSpPr>
          <p:nvPr/>
        </p:nvSpPr>
        <p:spPr bwMode="auto">
          <a:xfrm>
            <a:off x="5301952" y="4335190"/>
            <a:ext cx="776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Sequence</a:t>
            </a:r>
          </a:p>
          <a:p>
            <a:pPr algn="ctr"/>
            <a:r>
              <a:rPr lang="en-US"/>
              <a:t>Control</a:t>
            </a:r>
          </a:p>
        </p:txBody>
      </p:sp>
      <p:sp>
        <p:nvSpPr>
          <p:cNvPr id="16" name="TextBox 42"/>
          <p:cNvSpPr txBox="1">
            <a:spLocks noChangeArrowheads="1"/>
          </p:cNvSpPr>
          <p:nvPr/>
        </p:nvSpPr>
        <p:spPr bwMode="auto">
          <a:xfrm>
            <a:off x="7283152" y="4416152"/>
            <a:ext cx="457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FCS</a:t>
            </a:r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2711152" y="3958952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3701752" y="3958952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4659015" y="3958952"/>
            <a:ext cx="261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5606752" y="3958952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21" name="TextBox 19"/>
          <p:cNvSpPr txBox="1">
            <a:spLocks noChangeArrowheads="1"/>
          </p:cNvSpPr>
          <p:nvPr/>
        </p:nvSpPr>
        <p:spPr bwMode="auto">
          <a:xfrm>
            <a:off x="7402215" y="3958952"/>
            <a:ext cx="261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4</a:t>
            </a:r>
          </a:p>
        </p:txBody>
      </p:sp>
      <p:cxnSp>
        <p:nvCxnSpPr>
          <p:cNvPr id="22" name="Straight Connector 29"/>
          <p:cNvCxnSpPr>
            <a:cxnSpLocks noChangeShapeType="1"/>
          </p:cNvCxnSpPr>
          <p:nvPr/>
        </p:nvCxnSpPr>
        <p:spPr bwMode="auto">
          <a:xfrm>
            <a:off x="7054552" y="4339952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6292552" y="4416152"/>
            <a:ext cx="517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Body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6216352" y="3958952"/>
            <a:ext cx="682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variable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91680" y="3958952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Octets:</a:t>
            </a: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to the specification Framework;</a:t>
            </a:r>
          </a:p>
          <a:p>
            <a:pPr lvl="1"/>
            <a:r>
              <a:rPr lang="en-US" dirty="0" smtClean="0"/>
              <a:t>“The draft specification shall define a frame format for the Short MAC Header as shown below. The indication of the format is </a:t>
            </a:r>
            <a:r>
              <a:rPr lang="en-US" dirty="0" err="1" smtClean="0"/>
              <a:t>tbd</a:t>
            </a:r>
            <a:r>
              <a:rPr lang="en-US" dirty="0" smtClean="0"/>
              <a:t>.”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5FEC94AC-5F38-46F9-A25E-FDE724B20EEC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auto">
          <a:xfrm>
            <a:off x="2042120" y="3954016"/>
            <a:ext cx="5410200" cy="3810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8" name="Straight Connector 26"/>
          <p:cNvCxnSpPr>
            <a:cxnSpLocks noChangeShapeType="1"/>
          </p:cNvCxnSpPr>
          <p:nvPr/>
        </p:nvCxnSpPr>
        <p:spPr bwMode="auto">
          <a:xfrm>
            <a:off x="2956520" y="3954016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9" name="Straight Connector 27"/>
          <p:cNvCxnSpPr>
            <a:cxnSpLocks noChangeShapeType="1"/>
          </p:cNvCxnSpPr>
          <p:nvPr/>
        </p:nvCxnSpPr>
        <p:spPr bwMode="auto">
          <a:xfrm>
            <a:off x="3947120" y="3954016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0" name="Straight Connector 28"/>
          <p:cNvCxnSpPr>
            <a:cxnSpLocks noChangeShapeType="1"/>
          </p:cNvCxnSpPr>
          <p:nvPr/>
        </p:nvCxnSpPr>
        <p:spPr bwMode="auto">
          <a:xfrm>
            <a:off x="5013920" y="3954016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1" name="Straight Connector 29"/>
          <p:cNvCxnSpPr>
            <a:cxnSpLocks noChangeShapeType="1"/>
          </p:cNvCxnSpPr>
          <p:nvPr/>
        </p:nvCxnSpPr>
        <p:spPr bwMode="auto">
          <a:xfrm>
            <a:off x="5852120" y="3954016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2" name="TextBox 31"/>
          <p:cNvSpPr txBox="1">
            <a:spLocks noChangeArrowheads="1"/>
          </p:cNvSpPr>
          <p:nvPr/>
        </p:nvSpPr>
        <p:spPr bwMode="auto">
          <a:xfrm>
            <a:off x="2270720" y="4030216"/>
            <a:ext cx="371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FC</a:t>
            </a:r>
          </a:p>
        </p:txBody>
      </p:sp>
      <p:sp>
        <p:nvSpPr>
          <p:cNvPr id="13" name="TextBox 32"/>
          <p:cNvSpPr txBox="1">
            <a:spLocks noChangeArrowheads="1"/>
          </p:cNvSpPr>
          <p:nvPr/>
        </p:nvSpPr>
        <p:spPr bwMode="auto">
          <a:xfrm>
            <a:off x="3023195" y="3877816"/>
            <a:ext cx="89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Dest MAC </a:t>
            </a:r>
          </a:p>
          <a:p>
            <a:r>
              <a:rPr lang="en-US"/>
              <a:t>Address</a:t>
            </a:r>
          </a:p>
        </p:txBody>
      </p:sp>
      <p:sp>
        <p:nvSpPr>
          <p:cNvPr id="14" name="TextBox 33"/>
          <p:cNvSpPr txBox="1">
            <a:spLocks noChangeArrowheads="1"/>
          </p:cNvSpPr>
          <p:nvPr/>
        </p:nvSpPr>
        <p:spPr bwMode="auto">
          <a:xfrm>
            <a:off x="4013795" y="3877816"/>
            <a:ext cx="815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Src MAC </a:t>
            </a:r>
          </a:p>
          <a:p>
            <a:r>
              <a:rPr lang="en-US"/>
              <a:t>Address</a:t>
            </a:r>
          </a:p>
        </p:txBody>
      </p:sp>
      <p:sp>
        <p:nvSpPr>
          <p:cNvPr id="15" name="TextBox 35"/>
          <p:cNvSpPr txBox="1">
            <a:spLocks noChangeArrowheads="1"/>
          </p:cNvSpPr>
          <p:nvPr/>
        </p:nvSpPr>
        <p:spPr bwMode="auto">
          <a:xfrm>
            <a:off x="5013920" y="3949254"/>
            <a:ext cx="776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Sequence</a:t>
            </a:r>
          </a:p>
          <a:p>
            <a:pPr algn="ctr"/>
            <a:r>
              <a:rPr lang="en-US"/>
              <a:t>Control</a:t>
            </a:r>
          </a:p>
        </p:txBody>
      </p:sp>
      <p:sp>
        <p:nvSpPr>
          <p:cNvPr id="16" name="TextBox 42"/>
          <p:cNvSpPr txBox="1">
            <a:spLocks noChangeArrowheads="1"/>
          </p:cNvSpPr>
          <p:nvPr/>
        </p:nvSpPr>
        <p:spPr bwMode="auto">
          <a:xfrm>
            <a:off x="6995120" y="4030216"/>
            <a:ext cx="457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FCS</a:t>
            </a:r>
          </a:p>
        </p:txBody>
      </p: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2423120" y="3573016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18" name="TextBox 16"/>
          <p:cNvSpPr txBox="1">
            <a:spLocks noChangeArrowheads="1"/>
          </p:cNvSpPr>
          <p:nvPr/>
        </p:nvSpPr>
        <p:spPr bwMode="auto">
          <a:xfrm>
            <a:off x="3413720" y="3573016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19" name="TextBox 17"/>
          <p:cNvSpPr txBox="1">
            <a:spLocks noChangeArrowheads="1"/>
          </p:cNvSpPr>
          <p:nvPr/>
        </p:nvSpPr>
        <p:spPr bwMode="auto">
          <a:xfrm>
            <a:off x="4370983" y="3573016"/>
            <a:ext cx="261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5318720" y="3573016"/>
            <a:ext cx="261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21" name="TextBox 19"/>
          <p:cNvSpPr txBox="1">
            <a:spLocks noChangeArrowheads="1"/>
          </p:cNvSpPr>
          <p:nvPr/>
        </p:nvSpPr>
        <p:spPr bwMode="auto">
          <a:xfrm>
            <a:off x="7114183" y="3573016"/>
            <a:ext cx="261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4</a:t>
            </a:r>
          </a:p>
        </p:txBody>
      </p:sp>
      <p:cxnSp>
        <p:nvCxnSpPr>
          <p:cNvPr id="22" name="Straight Connector 29"/>
          <p:cNvCxnSpPr>
            <a:cxnSpLocks noChangeShapeType="1"/>
          </p:cNvCxnSpPr>
          <p:nvPr/>
        </p:nvCxnSpPr>
        <p:spPr bwMode="auto">
          <a:xfrm>
            <a:off x="6766520" y="3954016"/>
            <a:ext cx="0" cy="381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6004520" y="4030216"/>
            <a:ext cx="517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Body</a:t>
            </a: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5928320" y="3573016"/>
            <a:ext cx="682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variable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403648" y="3573016"/>
            <a:ext cx="622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Octets:</a:t>
            </a:r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1187624" y="4725144"/>
            <a:ext cx="14302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/>
              <a:t>Move: </a:t>
            </a:r>
          </a:p>
          <a:p>
            <a:r>
              <a:rPr lang="en-CA" sz="2800" dirty="0" smtClean="0"/>
              <a:t>Second: </a:t>
            </a:r>
            <a:endParaRPr lang="en-CA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Aboul-Magd, Huawei Technologies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6261D32B-B667-46D8-8421-59B1A1D5F6FE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[1] 11-12/0857r1, “Short MAC Header “, Simone Merlin, et. al.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</TotalTime>
  <Words>425</Words>
  <Application>Microsoft Office PowerPoint</Application>
  <PresentationFormat>On-screen Show (4:3)</PresentationFormat>
  <Paragraphs>114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A Short-Header Frame Format</vt:lpstr>
      <vt:lpstr>Slide 2</vt:lpstr>
      <vt:lpstr>Slide 3</vt:lpstr>
      <vt:lpstr>Abstract</vt:lpstr>
      <vt:lpstr>Background</vt:lpstr>
      <vt:lpstr>The Proposed Format</vt:lpstr>
      <vt:lpstr>Straw Poll</vt:lpstr>
      <vt:lpstr>Motion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Short-Header Frame Format</dc:title>
  <dc:creator>Osama Aboul-Magd</dc:creator>
  <cp:lastModifiedBy>Osama Aboul-Magd</cp:lastModifiedBy>
  <cp:revision>9</cp:revision>
  <cp:lastPrinted>1998-02-10T13:28:06Z</cp:lastPrinted>
  <dcterms:created xsi:type="dcterms:W3CDTF">2012-09-11T17:10:03Z</dcterms:created>
  <dcterms:modified xsi:type="dcterms:W3CDTF">2012-09-15T17:09:53Z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(2)sKZEUzndeUK8HPmMv77m/Jz8pahR+UnwtLJxc9HMWEuD8UJ864wCqEZt2PvRyt8AIf/l2du4_x000d_
Z6ZCvePuFq3itJOGR/J9xrqx+AzE7Dr4f5aK2k9/TPi8AZJvTJtDRjvmiRTuU4EeRYQoxSkg_x000d_
pUwg4FlJu9P0cumrQeWmvyNC00XhP0dovOfuUsoQ+YfRCl/3z29hgyaFuNZt90UqYdhxx+NU_x000d_
lGca1qPbxlFoKPqe3k</vt:lpwstr>
  </property>
  <property fmtid="{D5CDD505-2E9C-101B-9397-08002B2CF9AE}" pid="3" name="_ms_pID_7253431">
    <vt:lpwstr>I9TPtjfBy3nuIy9Z0kInwwMPZKp9E4VQbrK4CGmtFCOK8KH5W5rL5N_x000d_
XcGHH3swCS31RhVv/UN3kDhMkFqJTgpFO3KUTaOxvW5QbSJuSLdSj0allUfBwNDh5ClbLmZM_x000d_
YKA=</vt:lpwstr>
  </property>
</Properties>
</file>