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85" r:id="rId3"/>
    <p:sldId id="311" r:id="rId4"/>
    <p:sldId id="322" r:id="rId5"/>
    <p:sldId id="318" r:id="rId6"/>
    <p:sldId id="319" r:id="rId7"/>
    <p:sldId id="320" r:id="rId8"/>
    <p:sldId id="323" r:id="rId9"/>
    <p:sldId id="316" r:id="rId10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64" autoAdjust="0"/>
    <p:restoredTop sz="97122" autoAdjust="0"/>
  </p:normalViewPr>
  <p:slideViewPr>
    <p:cSldViewPr>
      <p:cViewPr>
        <p:scale>
          <a:sx n="90" d="100"/>
          <a:sy n="9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72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2490" y="-90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Page </a:t>
            </a:r>
            <a:fld id="{9E83DFF3-A98C-4F1F-9345-F515E3B6EAC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D3C97A-5987-4F81-8473-2DBC524895D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76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2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8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8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0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15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38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426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60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9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08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2" y="334963"/>
            <a:ext cx="1817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8756" y="6475413"/>
            <a:ext cx="17851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11-12/1097r0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 </a:t>
            </a:r>
            <a:r>
              <a:rPr lang="en-US" sz="1800" dirty="0" smtClean="0"/>
              <a:t>2012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Timo Koskela, Renesas Mobile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Reserve Channel List in 802.11ah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2012-09-17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783517"/>
              </p:ext>
            </p:extLst>
          </p:nvPr>
        </p:nvGraphicFramePr>
        <p:xfrm>
          <a:off x="552450" y="2444750"/>
          <a:ext cx="7496175" cy="223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name="Document" r:id="rId4" imgW="8524969" imgH="2534496" progId="Word.Document.8">
                  <p:embed/>
                </p:oleObj>
              </mc:Choice>
              <mc:Fallback>
                <p:oleObj name="Document" r:id="rId4" imgW="8524969" imgH="2534496" progId="Word.Document.8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444750"/>
                        <a:ext cx="7496175" cy="223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This presentation further discusses the channel switch in 802.11ah Sensor / Smart Meter use cases </a:t>
            </a:r>
            <a:endParaRPr lang="en-US" sz="2000" dirty="0"/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sz="1600" b="1" dirty="0" smtClean="0"/>
          </a:p>
          <a:p>
            <a:pPr lvl="1">
              <a:buNone/>
            </a:pPr>
            <a:endParaRPr lang="en-US" sz="1600" dirty="0" smtClean="0"/>
          </a:p>
          <a:p>
            <a:pPr lvl="1" eaLnBrk="1" hangingPunct="1">
              <a:buNone/>
            </a:pP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7719" y="6475413"/>
            <a:ext cx="276620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Agreed channelization in the 11ah Specification Framework</a:t>
            </a:r>
          </a:p>
          <a:p>
            <a:pPr lvl="1"/>
            <a:r>
              <a:rPr lang="en-US" dirty="0" smtClean="0"/>
              <a:t>26 1MHz channels, 13 2MHz channels</a:t>
            </a:r>
          </a:p>
          <a:p>
            <a:r>
              <a:rPr lang="en-US" dirty="0" smtClean="0"/>
              <a:t>Current operating channel may become unusable due to sudden interference and AP may need change the operating channel without being able to reach all the STAs</a:t>
            </a:r>
            <a:endParaRPr lang="en-US" dirty="0"/>
          </a:p>
          <a:p>
            <a:r>
              <a:rPr lang="en-US" dirty="0" smtClean="0"/>
              <a:t>With large number of available channels a STA may have uncertainty of the AP’s new operating channel</a:t>
            </a:r>
          </a:p>
          <a:p>
            <a:pPr lvl="1"/>
            <a:r>
              <a:rPr lang="en-US" dirty="0" smtClean="0"/>
              <a:t>Excessive scanning may consume relatively big amount of energy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9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maintains a list of potential operating channels </a:t>
            </a:r>
          </a:p>
          <a:p>
            <a:pPr lvl="1"/>
            <a:r>
              <a:rPr lang="en-US" dirty="0" smtClean="0"/>
              <a:t>AP will try to first to deploy itself to these channels if the current operating channel </a:t>
            </a:r>
            <a:r>
              <a:rPr lang="en-US" dirty="0"/>
              <a:t>cannot support the required operation quality </a:t>
            </a:r>
            <a:endParaRPr lang="en-US" dirty="0" smtClean="0"/>
          </a:p>
          <a:p>
            <a:pPr lvl="1"/>
            <a:r>
              <a:rPr lang="en-US" dirty="0" smtClean="0"/>
              <a:t>AP indicates the preferred channels to STAs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STAs lose the connection to the AP and no more detect its presence on the current channel they are able to scan specific set of channels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Reserve Channel 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18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may perform periodic channels scans to find good back up channel candidates</a:t>
            </a:r>
          </a:p>
          <a:p>
            <a:r>
              <a:rPr lang="en-US" dirty="0" smtClean="0"/>
              <a:t>AP may also use blind channel selection</a:t>
            </a:r>
          </a:p>
          <a:p>
            <a:pPr lvl="1"/>
            <a:r>
              <a:rPr lang="en-US" dirty="0" smtClean="0"/>
              <a:t>E.g. indicate that every third channel would be the 1</a:t>
            </a:r>
            <a:r>
              <a:rPr lang="en-US" baseline="30000" dirty="0" smtClean="0"/>
              <a:t>st</a:t>
            </a:r>
            <a:r>
              <a:rPr lang="en-US" dirty="0" smtClean="0"/>
              <a:t> alternatives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In practice it would be up to implementation how the AP selects the reserve channels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Channel 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994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Channel list is maintained and signaled by AP</a:t>
            </a:r>
          </a:p>
          <a:p>
            <a:endParaRPr lang="en-US" dirty="0" smtClean="0"/>
          </a:p>
          <a:p>
            <a:r>
              <a:rPr lang="en-US" dirty="0" smtClean="0"/>
              <a:t>Reserve </a:t>
            </a:r>
            <a:r>
              <a:rPr lang="en-US" dirty="0" smtClean="0"/>
              <a:t>List could be signaled in the association phase</a:t>
            </a:r>
          </a:p>
          <a:p>
            <a:endParaRPr lang="en-US" dirty="0" smtClean="0"/>
          </a:p>
          <a:p>
            <a:r>
              <a:rPr lang="en-US" dirty="0" smtClean="0"/>
              <a:t>Updates </a:t>
            </a:r>
            <a:r>
              <a:rPr lang="en-US" dirty="0" smtClean="0"/>
              <a:t>could be broadcasted e.g. in a full beacon</a:t>
            </a:r>
          </a:p>
          <a:p>
            <a:pPr lvl="1"/>
            <a:r>
              <a:rPr lang="en-US" dirty="0" smtClean="0"/>
              <a:t>Update period could be several full beacon intervals</a:t>
            </a:r>
          </a:p>
          <a:p>
            <a:pPr lvl="1"/>
            <a:r>
              <a:rPr lang="en-US" dirty="0" smtClean="0"/>
              <a:t>Unicast </a:t>
            </a:r>
            <a:r>
              <a:rPr lang="en-US" dirty="0" smtClean="0"/>
              <a:t>delivery </a:t>
            </a:r>
            <a:r>
              <a:rPr lang="en-US" dirty="0" smtClean="0"/>
              <a:t>could be considered if needed.</a:t>
            </a:r>
            <a:endParaRPr lang="en-US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Indicating the Channel 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1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may list multiple channels in the reserve list </a:t>
            </a:r>
          </a:p>
          <a:p>
            <a:r>
              <a:rPr lang="en-US" dirty="0" smtClean="0"/>
              <a:t>It can be agreed that e.g. the priority order which to scan the channels is implicit:</a:t>
            </a:r>
          </a:p>
          <a:p>
            <a:pPr lvl="1"/>
            <a:r>
              <a:rPr lang="en-US" dirty="0" smtClean="0"/>
              <a:t>First channel in the list has highest priority</a:t>
            </a:r>
          </a:p>
          <a:p>
            <a:pPr lvl="1"/>
            <a:r>
              <a:rPr lang="en-US" dirty="0" smtClean="0"/>
              <a:t>Next one has the second highest etc..</a:t>
            </a:r>
          </a:p>
          <a:p>
            <a:r>
              <a:rPr lang="en-US" dirty="0" smtClean="0"/>
              <a:t>Both AP and STA have common understanding of the channel priority order</a:t>
            </a:r>
          </a:p>
          <a:p>
            <a:pPr lvl="1"/>
            <a:r>
              <a:rPr lang="en-US" dirty="0" smtClean="0"/>
              <a:t>AP tries to deploy first to the highest priority channel</a:t>
            </a:r>
          </a:p>
          <a:p>
            <a:pPr lvl="1"/>
            <a:r>
              <a:rPr lang="en-US" dirty="0" smtClean="0"/>
              <a:t>This is also the first channel that the STA scans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Scanning Priority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99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dirty="0" smtClean="0"/>
              <a:t>In a worst case situation without any assistant information a STA may need to scan e.g. all the 1 </a:t>
            </a:r>
            <a:r>
              <a:rPr lang="en-US" dirty="0" err="1" smtClean="0"/>
              <a:t>Mhz</a:t>
            </a:r>
            <a:r>
              <a:rPr lang="en-US" dirty="0" smtClean="0"/>
              <a:t> (excluding the current one) channels in order to re-connect with the AP</a:t>
            </a:r>
          </a:p>
          <a:p>
            <a:r>
              <a:rPr lang="en-US" dirty="0" smtClean="0"/>
              <a:t>AP may choose the reserve channels </a:t>
            </a:r>
          </a:p>
          <a:p>
            <a:pPr lvl="1"/>
            <a:r>
              <a:rPr lang="en-US" dirty="0" smtClean="0"/>
              <a:t>Blindly: select specific set of channels  </a:t>
            </a:r>
          </a:p>
          <a:p>
            <a:pPr lvl="1"/>
            <a:r>
              <a:rPr lang="en-US" dirty="0" smtClean="0"/>
              <a:t>Utilize active selection mechanism (e.g. background scanning) to scan suitable channels </a:t>
            </a:r>
          </a:p>
          <a:p>
            <a:r>
              <a:rPr lang="en-US" dirty="0" smtClean="0"/>
              <a:t>Priority </a:t>
            </a:r>
            <a:r>
              <a:rPr lang="en-US" dirty="0"/>
              <a:t>order </a:t>
            </a:r>
            <a:r>
              <a:rPr lang="en-US" dirty="0" smtClean="0"/>
              <a:t>for the channels can be defined to speed up the scanning</a:t>
            </a:r>
          </a:p>
          <a:p>
            <a:r>
              <a:rPr lang="en-US" dirty="0" smtClean="0"/>
              <a:t>Even </a:t>
            </a:r>
            <a:r>
              <a:rPr lang="en-US" dirty="0"/>
              <a:t>if the </a:t>
            </a:r>
            <a:r>
              <a:rPr lang="en-US" dirty="0" smtClean="0"/>
              <a:t>Reserve Channel List </a:t>
            </a:r>
            <a:r>
              <a:rPr lang="en-US" dirty="0"/>
              <a:t>is not </a:t>
            </a:r>
            <a:r>
              <a:rPr lang="en-US" dirty="0" smtClean="0"/>
              <a:t>fully up </a:t>
            </a:r>
            <a:r>
              <a:rPr lang="en-US" dirty="0"/>
              <a:t>to date there are </a:t>
            </a:r>
            <a:r>
              <a:rPr lang="en-US" dirty="0" smtClean="0"/>
              <a:t>no significant </a:t>
            </a:r>
            <a:r>
              <a:rPr lang="en-US" dirty="0"/>
              <a:t>negative </a:t>
            </a:r>
            <a:r>
              <a:rPr lang="en-US" dirty="0" smtClean="0"/>
              <a:t>effects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408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</a:t>
            </a:r>
            <a:r>
              <a:rPr lang="en-US" dirty="0" smtClean="0"/>
              <a:t>to include the </a:t>
            </a:r>
            <a:r>
              <a:rPr lang="en-US" dirty="0"/>
              <a:t>concept of </a:t>
            </a:r>
            <a:r>
              <a:rPr lang="en-US" dirty="0" smtClean="0"/>
              <a:t>“AP </a:t>
            </a:r>
            <a:r>
              <a:rPr lang="en-US" dirty="0"/>
              <a:t>maintaining </a:t>
            </a:r>
            <a:r>
              <a:rPr lang="en-US" dirty="0" smtClean="0"/>
              <a:t>a Reserve Channel List </a:t>
            </a:r>
            <a:r>
              <a:rPr lang="en-US" dirty="0"/>
              <a:t>to enhance connectivity and reduce the channel scanning time of the STAs </a:t>
            </a:r>
            <a:r>
              <a:rPr lang="en-US" dirty="0" smtClean="0"/>
              <a:t>in case of sudden channel </a:t>
            </a:r>
            <a:r>
              <a:rPr lang="en-US" dirty="0"/>
              <a:t>switch (message formats/details TBD</a:t>
            </a:r>
            <a:r>
              <a:rPr lang="en-US" dirty="0" smtClean="0"/>
              <a:t>)” in the specification framework </a:t>
            </a:r>
          </a:p>
          <a:p>
            <a:endParaRPr lang="en-US" dirty="0"/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0</TotalTime>
  <Words>581</Words>
  <Application>Microsoft Office PowerPoint</Application>
  <PresentationFormat>On-screen Show (4:3)</PresentationFormat>
  <Paragraphs>88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place presentation subject title text here]</vt:lpstr>
      <vt:lpstr>Document</vt:lpstr>
      <vt:lpstr>Reserve Channel List in 802.11ah</vt:lpstr>
      <vt:lpstr>Abstract</vt:lpstr>
      <vt:lpstr>Introduction</vt:lpstr>
      <vt:lpstr>Concept of Reserve Channel List</vt:lpstr>
      <vt:lpstr>AP Channel Selection</vt:lpstr>
      <vt:lpstr>Indicating the Channel List</vt:lpstr>
      <vt:lpstr>Channel Scanning Priority</vt:lpstr>
      <vt:lpstr>Conclusions</vt:lpstr>
      <vt:lpstr>Motion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2011-11-05T12:47:06Z</dcterms:created>
  <dcterms:modified xsi:type="dcterms:W3CDTF">2012-09-17T22:19:53Z</dcterms:modified>
</cp:coreProperties>
</file>