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90" r:id="rId2"/>
    <p:sldId id="410" r:id="rId3"/>
    <p:sldId id="412" r:id="rId4"/>
    <p:sldId id="391" r:id="rId5"/>
    <p:sldId id="404" r:id="rId6"/>
    <p:sldId id="393" r:id="rId7"/>
    <p:sldId id="407" r:id="rId8"/>
    <p:sldId id="394" r:id="rId9"/>
    <p:sldId id="395" r:id="rId10"/>
    <p:sldId id="397" r:id="rId11"/>
    <p:sldId id="398" r:id="rId12"/>
    <p:sldId id="405" r:id="rId13"/>
    <p:sldId id="406" r:id="rId14"/>
    <p:sldId id="399" r:id="rId15"/>
    <p:sldId id="400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j" initials="" lastIdx="1" clrIdx="0"/>
  <p:cmAuthor id="1" name="Dan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3399FF"/>
    <a:srgbClr val="FFFFCC"/>
    <a:srgbClr val="FFFF00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0" autoAdjust="0"/>
    <p:restoredTop sz="93578" autoAdjust="0"/>
  </p:normalViewPr>
  <p:slideViewPr>
    <p:cSldViewPr>
      <p:cViewPr varScale="1">
        <p:scale>
          <a:sx n="72" d="100"/>
          <a:sy n="72" d="100"/>
        </p:scale>
        <p:origin x="-28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76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ea typeface="+mn-ea"/>
              </a:defRPr>
            </a:lvl1pPr>
          </a:lstStyle>
          <a:p>
            <a:pPr>
              <a:defRPr/>
            </a:pPr>
            <a:r>
              <a:rPr lang="en-US"/>
              <a:t>ZTE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62A98A7-AE28-4D89-BD95-2894EF07C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60134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mtClean="0"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ZTE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9F86E2B-A46C-41A4-86C2-FABFAE51E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44151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7A3821-DB90-4828-AF46-B71788275C68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smtClean="0"/>
          </a:p>
        </p:txBody>
      </p:sp>
      <p:sp>
        <p:nvSpPr>
          <p:cNvPr id="23558" name="页脚占位符 8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7A3821-DB90-4828-AF46-B71788275C68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smtClean="0"/>
          </a:p>
        </p:txBody>
      </p:sp>
      <p:sp>
        <p:nvSpPr>
          <p:cNvPr id="23558" name="页脚占位符 8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7A3821-DB90-4828-AF46-B71788275C68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smtClean="0"/>
          </a:p>
        </p:txBody>
      </p:sp>
      <p:sp>
        <p:nvSpPr>
          <p:cNvPr id="23558" name="页脚占位符 8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27651" name="页眉占位符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7652" name="日期占位符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7653" name="页脚占位符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  <p:sp>
        <p:nvSpPr>
          <p:cNvPr id="27654" name="灯片编号占位符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4F79D99C-5E3B-40F4-8229-6AF098941484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584C42-42D0-4DAC-BA3D-D4C014623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32A42B-2073-4272-98F4-D7C591FCB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584BAC-0DD7-41FF-8CD9-778AC0A8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2B6D74-D6EF-477F-83D6-895F717C6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4EA684-FDE1-4D52-83BA-7C7AA8CEE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1FD497-6369-48B9-B5A9-41C5604BA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524B3E-1319-49EE-9D09-EF183295F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85F585-2440-4136-8D09-9898A12F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39674D-C592-438C-B2EB-0C59D990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63BDAC-7850-47F2-A5C9-651ECAA92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CE73C5-0F16-41C9-8DA5-0DE8A4F38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5C94CC6-13E5-450C-9B21-00A2F3100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467600" y="6477000"/>
            <a:ext cx="12192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dirty="0">
                <a:ea typeface="+mn-ea"/>
              </a:rPr>
              <a:t>ZTE corporation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802.11-12/1086r0</a:t>
            </a:r>
            <a:endParaRPr lang="en-US" sz="1800" b="1" dirty="0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0" y="304800"/>
            <a:ext cx="2819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457200" lvl="4" eaLnBrk="0" hangingPunct="0"/>
            <a:r>
              <a:rPr lang="en-US" altLang="zh-CN" sz="1600" b="1" dirty="0" smtClean="0">
                <a:latin typeface="Calibri" pitchFamily="34" charset="0"/>
              </a:rPr>
              <a:t>September</a:t>
            </a:r>
            <a:r>
              <a:rPr lang="en-US" altLang="zh-CN" sz="1400" b="1" baseline="0" dirty="0" smtClean="0">
                <a:latin typeface="Calibri" pitchFamily="34" charset="0"/>
              </a:rPr>
              <a:t> 2012</a:t>
            </a:r>
            <a:endParaRPr lang="en-US" altLang="zh-CN" sz="1400" b="1" dirty="0">
              <a:latin typeface="Calibri" pitchFamily="34" charset="0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57200" y="64770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dirty="0" smtClean="0">
                <a:ea typeface="+mn-ea"/>
              </a:rPr>
              <a:t>Submission</a:t>
            </a:r>
            <a:endParaRPr lang="en-US" altLang="zh-CN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__3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76200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TIM Compression for No Buffered </a:t>
            </a:r>
            <a:r>
              <a:rPr lang="en-US" altLang="zh-CN" sz="2800" dirty="0" err="1" smtClean="0">
                <a:ea typeface="宋体" charset="-122"/>
              </a:rPr>
              <a:t>Unicast</a:t>
            </a:r>
            <a:r>
              <a:rPr lang="en-US" altLang="zh-CN" sz="2800" dirty="0" smtClean="0">
                <a:ea typeface="宋体" charset="-122"/>
              </a:rPr>
              <a:t> Traffic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 smtClean="0">
                <a:ea typeface="宋体" charset="-122"/>
              </a:rPr>
              <a:t>Date:</a:t>
            </a:r>
            <a:r>
              <a:rPr lang="en-US" altLang="zh-CN" sz="2000" b="0" dirty="0" smtClean="0">
                <a:ea typeface="宋体" charset="-122"/>
              </a:rPr>
              <a:t> 2012-09-17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9529C45F-8DDA-4B81-A985-E6B0D2822104}" type="slidenum">
              <a:rPr lang="en-US" altLang="zh-CN">
                <a:ea typeface="宋体" charset="-122"/>
              </a:rPr>
              <a:pPr/>
              <a:t>1</a:t>
            </a:fld>
            <a:endParaRPr lang="en-US" altLang="zh-CN">
              <a:ea typeface="宋体" charset="-122"/>
            </a:endParaRPr>
          </a:p>
        </p:txBody>
      </p:sp>
      <p:sp>
        <p:nvSpPr>
          <p:cNvPr id="15366" name="Rectangle 12"/>
          <p:cNvSpPr>
            <a:spLocks noChangeArrowheads="1"/>
          </p:cNvSpPr>
          <p:nvPr/>
        </p:nvSpPr>
        <p:spPr bwMode="auto">
          <a:xfrm>
            <a:off x="533400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1828800"/>
          <a:ext cx="7112000" cy="4800600"/>
        </p:xfrm>
        <a:graphic>
          <a:graphicData uri="http://schemas.openxmlformats.org/presentationml/2006/ole">
            <p:oleObj spid="_x0000_s15365" name="Document" r:id="rId4" imgW="8623030" imgH="555645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Option </a:t>
            </a:r>
            <a:r>
              <a:rPr lang="en-US" altLang="zh-CN" sz="2800" dirty="0" smtClean="0">
                <a:ea typeface="宋体" charset="-122"/>
              </a:rPr>
              <a:t>2 of indicating no buffered </a:t>
            </a:r>
            <a:r>
              <a:rPr lang="en-US" altLang="zh-CN" sz="2800" dirty="0" err="1" smtClean="0">
                <a:ea typeface="宋体" charset="-122"/>
              </a:rPr>
              <a:t>unicast</a:t>
            </a:r>
            <a:r>
              <a:rPr lang="en-US" altLang="zh-CN" sz="2800" dirty="0" smtClean="0">
                <a:ea typeface="宋体" charset="-122"/>
              </a:rPr>
              <a:t> traffic</a:t>
            </a:r>
            <a:endParaRPr lang="zh-CN" altLang="en-US" sz="2800" dirty="0" smtClean="0">
              <a:ea typeface="宋体" charset="-122"/>
            </a:endParaRPr>
          </a:p>
        </p:txBody>
      </p:sp>
      <p:sp>
        <p:nvSpPr>
          <p:cNvPr id="2560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Define one new mode for indicating no buffered </a:t>
            </a:r>
            <a:r>
              <a:rPr lang="en-US" altLang="zh-CN" dirty="0" err="1" smtClean="0">
                <a:ea typeface="宋体" charset="-122"/>
              </a:rPr>
              <a:t>unicast</a:t>
            </a:r>
            <a:r>
              <a:rPr lang="en-US" altLang="zh-CN" dirty="0" smtClean="0">
                <a:ea typeface="宋体" charset="-122"/>
              </a:rPr>
              <a:t> traffic in TIM </a:t>
            </a:r>
          </a:p>
          <a:p>
            <a:pPr lvl="1"/>
            <a:r>
              <a:rPr lang="en-US" altLang="zh-CN" dirty="0" smtClean="0">
                <a:ea typeface="宋体" charset="-122"/>
              </a:rPr>
              <a:t>In current </a:t>
            </a:r>
            <a:r>
              <a:rPr lang="en-US" altLang="ko-KR" dirty="0" smtClean="0">
                <a:ea typeface="굴림" pitchFamily="34" charset="-127"/>
              </a:rPr>
              <a:t>concept </a:t>
            </a:r>
            <a:r>
              <a:rPr lang="en-US" altLang="zh-CN" dirty="0" smtClean="0">
                <a:ea typeface="宋体" charset="-122"/>
              </a:rPr>
              <a:t>of</a:t>
            </a:r>
            <a:r>
              <a:rPr lang="en-US" altLang="ko-KR" dirty="0" smtClean="0">
                <a:ea typeface="굴림" pitchFamily="34" charset="-127"/>
              </a:rPr>
              <a:t>  Block-level TIM encoding method</a:t>
            </a:r>
            <a:r>
              <a:rPr lang="zh-CN" altLang="en-US" dirty="0" smtClean="0">
                <a:ea typeface="宋体" charset="-122"/>
              </a:rPr>
              <a:t>，</a:t>
            </a:r>
            <a:r>
              <a:rPr lang="en-US" altLang="zh-CN" dirty="0" smtClean="0">
                <a:ea typeface="宋体" charset="-122"/>
              </a:rPr>
              <a:t>3  encoding modes have been proposed</a:t>
            </a:r>
          </a:p>
          <a:p>
            <a:pPr lvl="2"/>
            <a:r>
              <a:rPr lang="en-US" altLang="zh-CN" sz="1800" dirty="0" smtClean="0">
                <a:ea typeface="宋体" charset="-122"/>
              </a:rPr>
              <a:t>The  block control field indicates which mode is used for the TIM element</a:t>
            </a:r>
          </a:p>
          <a:p>
            <a:pPr lvl="1"/>
            <a:r>
              <a:rPr lang="en-US" altLang="zh-CN" dirty="0" smtClean="0">
                <a:ea typeface="宋体" charset="-122"/>
              </a:rPr>
              <a:t>Add one  new mode </a:t>
            </a:r>
            <a:r>
              <a:rPr lang="zh-CN" altLang="en-US" dirty="0" smtClean="0">
                <a:ea typeface="宋体" charset="-122"/>
              </a:rPr>
              <a:t> </a:t>
            </a:r>
            <a:r>
              <a:rPr lang="en-US" altLang="zh-CN" dirty="0" smtClean="0">
                <a:ea typeface="宋体" charset="-122"/>
              </a:rPr>
              <a:t>to indicate there is  no buffered </a:t>
            </a:r>
            <a:r>
              <a:rPr lang="en-US" altLang="zh-CN" dirty="0" err="1" smtClean="0">
                <a:ea typeface="宋体" charset="-122"/>
              </a:rPr>
              <a:t>unicast</a:t>
            </a:r>
            <a:r>
              <a:rPr lang="en-US" altLang="zh-CN" dirty="0" smtClean="0">
                <a:ea typeface="宋体" charset="-122"/>
              </a:rPr>
              <a:t> traffic </a:t>
            </a:r>
          </a:p>
          <a:p>
            <a:pPr lvl="2"/>
            <a:r>
              <a:rPr lang="en-US" altLang="zh-CN" sz="1600" dirty="0" smtClean="0">
                <a:ea typeface="宋体" charset="-122"/>
              </a:rPr>
              <a:t> The block control field  is set </a:t>
            </a:r>
            <a:r>
              <a:rPr lang="zh-CN" altLang="en-US" sz="1600" dirty="0" smtClean="0">
                <a:ea typeface="宋体" charset="-122"/>
              </a:rPr>
              <a:t> </a:t>
            </a:r>
            <a:r>
              <a:rPr lang="en-US" altLang="zh-CN" sz="1600" dirty="0" smtClean="0">
                <a:ea typeface="宋体" charset="-122"/>
              </a:rPr>
              <a:t>to</a:t>
            </a:r>
            <a:r>
              <a:rPr lang="zh-CN" altLang="en-US" sz="1600" dirty="0" smtClean="0">
                <a:ea typeface="宋体" charset="-122"/>
              </a:rPr>
              <a:t> </a:t>
            </a:r>
            <a:r>
              <a:rPr lang="en-US" altLang="zh-CN" sz="1600" dirty="0" smtClean="0">
                <a:ea typeface="宋体" charset="-122"/>
              </a:rPr>
              <a:t>‘XXX’ for “no buffered data” mode. </a:t>
            </a:r>
            <a:r>
              <a:rPr lang="en-US" altLang="zh-CN" sz="1600" dirty="0" err="1" smtClean="0">
                <a:ea typeface="宋体" charset="-122"/>
              </a:rPr>
              <a:t>Eg</a:t>
            </a:r>
            <a:r>
              <a:rPr lang="en-US" altLang="zh-CN" sz="1600" dirty="0" smtClean="0">
                <a:ea typeface="宋体" charset="-122"/>
              </a:rPr>
              <a:t>. “101”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One more byte Overhead than option 1.  </a:t>
            </a: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D240DD9A-DCDC-4725-8EE9-F19E05A362DB}" type="slidenum">
              <a:rPr lang="en-US" altLang="zh-CN">
                <a:ea typeface="宋体" charset="-122"/>
              </a:rPr>
              <a:pPr/>
              <a:t>10</a:t>
            </a:fld>
            <a:endParaRPr lang="en-US" altLang="zh-CN">
              <a:ea typeface="宋体" charset="-122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4724400"/>
            <a:ext cx="47529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Conclusions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Bit 0 of the bitmap control field is used  to indicate group addressed MSDUs/MMPDUs buffered at the AP.</a:t>
            </a:r>
          </a:p>
          <a:p>
            <a:endParaRPr lang="en-US" altLang="zh-CN" dirty="0" smtClean="0">
              <a:ea typeface="宋体" charset="-122"/>
            </a:endParaRPr>
          </a:p>
          <a:p>
            <a:r>
              <a:rPr lang="en-US" altLang="zh-CN" dirty="0" smtClean="0">
                <a:ea typeface="宋体" charset="-122"/>
              </a:rPr>
              <a:t>Two options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dirty="0" smtClean="0">
                <a:ea typeface="宋体" charset="-122"/>
              </a:rPr>
              <a:t>to indicate </a:t>
            </a:r>
            <a:r>
              <a:rPr lang="en-US" altLang="ko-KR" dirty="0" smtClean="0">
                <a:ea typeface="굴림" pitchFamily="34" charset="-127"/>
              </a:rPr>
              <a:t>no buffered unicast traffic </a:t>
            </a:r>
            <a:r>
              <a:rPr lang="en-US" altLang="zh-CN" dirty="0" smtClean="0">
                <a:ea typeface="宋体" charset="-122"/>
              </a:rPr>
              <a:t>in slide </a:t>
            </a:r>
            <a:r>
              <a:rPr lang="en-US" altLang="zh-CN" dirty="0" smtClean="0">
                <a:ea typeface="宋体" charset="-122"/>
              </a:rPr>
              <a:t>9 </a:t>
            </a:r>
            <a:r>
              <a:rPr lang="en-US" altLang="zh-CN" dirty="0" smtClean="0">
                <a:ea typeface="宋体" charset="-122"/>
              </a:rPr>
              <a:t>and </a:t>
            </a:r>
            <a:r>
              <a:rPr lang="en-US" altLang="zh-CN" dirty="0" smtClean="0">
                <a:ea typeface="宋体" charset="-122"/>
              </a:rPr>
              <a:t>10 </a:t>
            </a:r>
            <a:r>
              <a:rPr lang="en-US" altLang="zh-CN" dirty="0" smtClean="0">
                <a:ea typeface="宋体" charset="-122"/>
              </a:rPr>
              <a:t>respectively are proposed for group decision.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Option1 (slide </a:t>
            </a:r>
            <a:r>
              <a:rPr lang="en-US" altLang="zh-CN" dirty="0" smtClean="0">
                <a:ea typeface="宋体" charset="-122"/>
              </a:rPr>
              <a:t>9) </a:t>
            </a:r>
            <a:r>
              <a:rPr lang="en-US" altLang="zh-CN" dirty="0" smtClean="0">
                <a:ea typeface="宋体" charset="-122"/>
              </a:rPr>
              <a:t>is preferred.</a:t>
            </a:r>
            <a:endParaRPr lang="zh-CN" altLang="en-US" dirty="0" smtClean="0">
              <a:ea typeface="宋体" charset="-122"/>
            </a:endParaRPr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4EA39E7-4507-4F28-BEF9-4FD13910F873}" type="slidenum">
              <a:rPr lang="en-US" altLang="zh-CN">
                <a:ea typeface="宋体" charset="-122"/>
              </a:rPr>
              <a:pPr/>
              <a:t>11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Straw Poll 1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867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texts below in the </a:t>
            </a:r>
            <a:r>
              <a:rPr lang="en-US" dirty="0" err="1" smtClean="0"/>
              <a:t>TGah</a:t>
            </a:r>
            <a:r>
              <a:rPr lang="en-US" dirty="0" smtClean="0"/>
              <a:t> SFD </a:t>
            </a:r>
            <a:r>
              <a:rPr lang="en-GB" dirty="0" smtClean="0"/>
              <a:t>4.3.3 TIM encoding:</a:t>
            </a:r>
          </a:p>
          <a:p>
            <a:endParaRPr lang="zh-CN" altLang="en-US" dirty="0" smtClean="0"/>
          </a:p>
          <a:p>
            <a:pPr lvl="1"/>
            <a:r>
              <a:rPr lang="en-GB" b="0" dirty="0" smtClean="0"/>
              <a:t>R.4.3.3.B: </a:t>
            </a:r>
            <a:r>
              <a:rPr lang="en-US" altLang="zh-CN" b="0" dirty="0" smtClean="0">
                <a:ea typeface="宋体" charset="-122"/>
              </a:rPr>
              <a:t>t</a:t>
            </a:r>
            <a:r>
              <a:rPr lang="en-US" b="0" dirty="0" smtClean="0"/>
              <a:t>he Group Addressed Buffered Data field (Bit 0 of the Bitmap Control field) is set to 1 when one or more group addressed MSDUs/MMPDUs are buffered at the AP.</a:t>
            </a:r>
            <a:endParaRPr lang="en-US" altLang="zh-CN" b="0" dirty="0" smtClean="0">
              <a:ea typeface="宋体" charset="-122"/>
            </a:endParaRP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0552F91-49B7-47B4-B26A-87D852642885}" type="slidenum">
              <a:rPr lang="en-US" altLang="zh-CN">
                <a:ea typeface="宋体" charset="-122"/>
              </a:rPr>
              <a:pPr/>
              <a:t>12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Straw Poll 2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Do you support to add the texts below in the </a:t>
            </a:r>
            <a:r>
              <a:rPr lang="en-US" sz="2400" b="1" dirty="0" err="1" smtClean="0"/>
              <a:t>TGah</a:t>
            </a:r>
            <a:r>
              <a:rPr lang="en-US" sz="2400" b="1" dirty="0" smtClean="0"/>
              <a:t> SFD </a:t>
            </a:r>
            <a:r>
              <a:rPr lang="en-GB" sz="2400" b="1" dirty="0" smtClean="0"/>
              <a:t>4.3.3 TIM encoding:</a:t>
            </a:r>
            <a:endParaRPr lang="zh-CN" altLang="en-US" sz="2400" b="1" dirty="0" smtClean="0"/>
          </a:p>
          <a:p>
            <a:pPr marL="342900" lvl="1" indent="-342900">
              <a:buFontTx/>
              <a:buChar char="•"/>
            </a:pPr>
            <a:endParaRPr lang="en-US" altLang="zh-CN" sz="2400" b="1" dirty="0" smtClean="0">
              <a:ea typeface="宋体" charset="-122"/>
            </a:endParaRPr>
          </a:p>
          <a:p>
            <a:pPr lvl="1">
              <a:buFontTx/>
              <a:buChar char="–"/>
            </a:pPr>
            <a:r>
              <a:rPr lang="en-GB" dirty="0" smtClean="0"/>
              <a:t>R.4.3.3.C: </a:t>
            </a:r>
            <a:r>
              <a:rPr lang="en-US" altLang="zh-CN" dirty="0" smtClean="0"/>
              <a:t>If there is no bit in the traffic indication bitmap set to 1 in the TIM IE, the Encoded TIM Bitmap field is not present and the Length field is set to 3</a:t>
            </a:r>
          </a:p>
        </p:txBody>
      </p:sp>
      <p:sp>
        <p:nvSpPr>
          <p:cNvPr id="2969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4BD3E75-0D77-427B-B065-12B530527399}" type="slidenum">
              <a:rPr lang="en-US" altLang="zh-CN">
                <a:ea typeface="宋体" charset="-122"/>
              </a:rPr>
              <a:pPr/>
              <a:t>13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>
                <a:ea typeface="宋体" charset="-122"/>
              </a:rPr>
              <a:t>References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304800" y="1752600"/>
            <a:ext cx="83058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 err="1"/>
              <a:t>TGah</a:t>
            </a:r>
            <a:r>
              <a:rPr lang="en-US" dirty="0"/>
              <a:t> Spec Framework document, 11-11/1137r10</a:t>
            </a:r>
          </a:p>
          <a:p>
            <a:pPr>
              <a:buFontTx/>
              <a:buNone/>
            </a:pPr>
            <a:endParaRPr lang="en-US" altLang="zh-CN" dirty="0" smtClean="0">
              <a:ea typeface="宋体" charset="-122"/>
            </a:endParaRP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30723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F1892FC0-D234-4455-A43A-9E7D7535F5C2}" type="slidenum">
              <a:rPr lang="en-US" altLang="zh-CN">
                <a:ea typeface="宋体" charset="-122"/>
              </a:rPr>
              <a:pPr/>
              <a:t>14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A246BE05-E84E-469C-98F1-0C69D0548598}" type="slidenum">
              <a:rPr lang="en-US" altLang="zh-CN">
                <a:ea typeface="宋体" charset="-122"/>
              </a:rPr>
              <a:pPr/>
              <a:t>15</a:t>
            </a:fld>
            <a:endParaRPr lang="en-US" altLang="zh-CN">
              <a:ea typeface="宋体" charset="-122"/>
            </a:endParaRPr>
          </a:p>
        </p:txBody>
      </p:sp>
      <p:sp>
        <p:nvSpPr>
          <p:cNvPr id="31746" name="矩形 5"/>
          <p:cNvSpPr>
            <a:spLocks noChangeArrowheads="1"/>
          </p:cNvSpPr>
          <p:nvPr/>
        </p:nvSpPr>
        <p:spPr bwMode="auto">
          <a:xfrm>
            <a:off x="3505200" y="2743200"/>
            <a:ext cx="2224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3200" b="1">
                <a:solidFill>
                  <a:schemeClr val="tx2"/>
                </a:solidFill>
              </a:rPr>
              <a:t>Thank you!</a:t>
            </a:r>
            <a:endParaRPr lang="zh-CN" altLang="en-US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9529C45F-8DDA-4B81-A985-E6B0D2822104}" type="slidenum">
              <a:rPr lang="en-US" altLang="zh-CN">
                <a:ea typeface="宋体" charset="-122"/>
              </a:rPr>
              <a:pPr/>
              <a:t>2</a:t>
            </a:fld>
            <a:endParaRPr lang="en-US" altLang="zh-CN">
              <a:ea typeface="宋体" charset="-122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04800" y="987425"/>
          <a:ext cx="8520113" cy="5489575"/>
        </p:xfrm>
        <a:graphic>
          <a:graphicData uri="http://schemas.openxmlformats.org/presentationml/2006/ole">
            <p:oleObj spid="_x0000_s36866" name="Document" r:id="rId4" imgW="8354820" imgH="72786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9529C45F-8DDA-4B81-A985-E6B0D2822104}" type="slidenum">
              <a:rPr lang="en-US" altLang="zh-CN">
                <a:ea typeface="宋体" charset="-122"/>
              </a:rPr>
              <a:pPr/>
              <a:t>3</a:t>
            </a:fld>
            <a:endParaRPr lang="en-US" altLang="zh-CN">
              <a:ea typeface="宋体" charset="-122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09600" y="987425"/>
          <a:ext cx="7924800" cy="5337175"/>
        </p:xfrm>
        <a:graphic>
          <a:graphicData uri="http://schemas.openxmlformats.org/presentationml/2006/ole">
            <p:oleObj spid="_x0000_s47106" name="Document" r:id="rId4" imgW="9128252" imgH="801247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Introduction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In order to support a </a:t>
            </a:r>
            <a:r>
              <a:rPr lang="en-US" altLang="zh-CN" dirty="0" smtClean="0">
                <a:ea typeface="宋体" charset="-122"/>
              </a:rPr>
              <a:t>large number of STAs</a:t>
            </a:r>
            <a:r>
              <a:rPr lang="zh-CN" altLang="en-US" dirty="0" smtClean="0">
                <a:ea typeface="宋体" charset="-122"/>
              </a:rPr>
              <a:t>，</a:t>
            </a:r>
            <a:r>
              <a:rPr lang="en-US" altLang="ko-KR" dirty="0" smtClean="0">
                <a:ea typeface="굴림" pitchFamily="34" charset="-127"/>
              </a:rPr>
              <a:t>Block-level TIM encoding method [1] was accepted as the baseline of TIM structure in </a:t>
            </a:r>
            <a:r>
              <a:rPr lang="en-US" altLang="ko-KR" dirty="0" err="1" smtClean="0">
                <a:ea typeface="굴림" pitchFamily="34" charset="-127"/>
              </a:rPr>
              <a:t>TGah</a:t>
            </a:r>
            <a:r>
              <a:rPr lang="en-US" altLang="ko-KR" dirty="0" smtClean="0">
                <a:ea typeface="굴림" pitchFamily="34" charset="-127"/>
              </a:rPr>
              <a:t> specification framework document (SFD).</a:t>
            </a:r>
          </a:p>
          <a:p>
            <a:endParaRPr lang="en-US" altLang="ko-KR" dirty="0" smtClean="0">
              <a:ea typeface="굴림" pitchFamily="34" charset="-127"/>
            </a:endParaRPr>
          </a:p>
          <a:p>
            <a:r>
              <a:rPr lang="en-US" altLang="ko-KR" dirty="0" smtClean="0">
                <a:ea typeface="굴림" pitchFamily="34" charset="-127"/>
              </a:rPr>
              <a:t>We propose to further promote the design by clarifying how to encode the TIM when there is no buffered individually addressed data for </a:t>
            </a:r>
            <a:r>
              <a:rPr lang="en-US" altLang="zh-CN" dirty="0" smtClean="0">
                <a:ea typeface="宋体" charset="-122"/>
              </a:rPr>
              <a:t>any STA </a:t>
            </a:r>
            <a:r>
              <a:rPr lang="en-US" altLang="ko-KR" dirty="0" smtClean="0">
                <a:ea typeface="굴림" pitchFamily="34" charset="-127"/>
              </a:rPr>
              <a:t>with the same page index, and when there are </a:t>
            </a:r>
            <a:r>
              <a:rPr lang="en-US" altLang="zh-CN" dirty="0" smtClean="0">
                <a:ea typeface="宋体" charset="-122"/>
              </a:rPr>
              <a:t>buffered group addressed data.</a:t>
            </a:r>
            <a:r>
              <a:rPr lang="en-US" altLang="ko-KR" dirty="0" smtClean="0">
                <a:ea typeface="굴림" pitchFamily="34" charset="-127"/>
              </a:rPr>
              <a:t> </a:t>
            </a:r>
            <a:endParaRPr lang="zh-CN" altLang="en-US" dirty="0" smtClean="0">
              <a:ea typeface="宋体" charset="-122"/>
            </a:endParaRP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FD4D078B-F7FD-42F7-81AB-E6B9351832F8}" type="slidenum">
              <a:rPr lang="en-US" altLang="zh-CN">
                <a:ea typeface="宋体" charset="-122"/>
              </a:rPr>
              <a:pPr/>
              <a:t>4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solidFill>
                  <a:schemeClr val="tx1"/>
                </a:solidFill>
                <a:ea typeface="宋体" charset="-122"/>
              </a:rPr>
              <a:t>What’s that done in 11n?</a:t>
            </a:r>
            <a:endParaRPr lang="zh-CN" altLang="en-US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"/>
          </a:xfrm>
        </p:spPr>
        <p:txBody>
          <a:bodyPr/>
          <a:lstStyle/>
          <a:p>
            <a:r>
              <a:rPr lang="en-US" altLang="ko-KR" sz="2000" dirty="0" smtClean="0">
                <a:ea typeface="굴림" pitchFamily="34" charset="-127"/>
              </a:rPr>
              <a:t>As defined in 802.</a:t>
            </a:r>
            <a:r>
              <a:rPr lang="en-US" altLang="zh-CN" sz="2000" dirty="0" smtClean="0">
                <a:ea typeface="宋体" charset="-122"/>
              </a:rPr>
              <a:t>11-2012,  the TIM element contains four fields: DTIM Count, DTIM Period, Bitmap Control, and Partial Virtual Bitmap. 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Bit 0 of the Bitmap Control field contains the Traffic Indicator bit for group addressed MSDUs/MMPDUs buffered at the AP.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The remaining 7 bits of the Bitmap Control field form the Bitmap Offset.</a:t>
            </a:r>
          </a:p>
          <a:p>
            <a:endParaRPr lang="en-US" altLang="zh-CN" sz="2000" dirty="0" smtClean="0">
              <a:ea typeface="宋体" charset="-122"/>
            </a:endParaRPr>
          </a:p>
          <a:p>
            <a:pPr>
              <a:buFont typeface="Calibri" pitchFamily="34" charset="0"/>
              <a:buChar char="•"/>
            </a:pPr>
            <a:endParaRPr lang="en-US" altLang="zh-CN" sz="2000" dirty="0" smtClean="0">
              <a:ea typeface="宋体" charset="-122"/>
            </a:endParaRPr>
          </a:p>
          <a:p>
            <a:pPr>
              <a:buFont typeface="Calibri" pitchFamily="34" charset="0"/>
              <a:buChar char="•"/>
            </a:pPr>
            <a:r>
              <a:rPr lang="en-US" altLang="zh-CN" sz="2000" dirty="0" smtClean="0">
                <a:ea typeface="宋体" charset="-122"/>
              </a:rPr>
              <a:t>When there is no </a:t>
            </a:r>
            <a:r>
              <a:rPr lang="en-US" altLang="ko-KR" sz="2000" dirty="0" smtClean="0">
                <a:ea typeface="굴림" pitchFamily="34" charset="-127"/>
              </a:rPr>
              <a:t>buffered individually addressed data for any STA,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The TIM element has to be sent to update DTIM count and to broadcast DTIM Period.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The  Partial Virtual Bitmap field is encoded as a single octet equal to 0, which informs the receivers of no buffered </a:t>
            </a:r>
            <a:r>
              <a:rPr lang="en-US" altLang="zh-CN" dirty="0" err="1" smtClean="0">
                <a:ea typeface="宋体" charset="-122"/>
              </a:rPr>
              <a:t>unicast</a:t>
            </a:r>
            <a:r>
              <a:rPr lang="en-US" altLang="zh-CN" dirty="0" smtClean="0">
                <a:ea typeface="宋体" charset="-122"/>
              </a:rPr>
              <a:t> traffic.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The Bitmap Offset subfield is 0, and the Length field is 4.</a:t>
            </a:r>
          </a:p>
          <a:p>
            <a:pPr lvl="1"/>
            <a:endParaRPr lang="en-US" altLang="zh-CN" dirty="0" smtClean="0">
              <a:ea typeface="宋体" charset="-122"/>
            </a:endParaRPr>
          </a:p>
          <a:p>
            <a:pPr lvl="1">
              <a:buFontTx/>
              <a:buNone/>
            </a:pPr>
            <a:r>
              <a:rPr lang="en-US" altLang="zh-CN" dirty="0" smtClean="0">
                <a:ea typeface="宋体" charset="-122"/>
              </a:rPr>
              <a:t>  </a:t>
            </a:r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E0050525-30FF-434D-97E7-C8412F27B0A3}" type="slidenum">
              <a:rPr lang="en-US" altLang="zh-CN">
                <a:ea typeface="宋体" charset="-122"/>
              </a:rPr>
              <a:pPr/>
              <a:t>5</a:t>
            </a:fld>
            <a:endParaRPr lang="en-US" altLang="zh-CN">
              <a:ea typeface="宋体" charset="-122"/>
            </a:endParaRP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4290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5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A brief of accepted TIM format in </a:t>
            </a:r>
            <a:r>
              <a:rPr lang="en-US" altLang="zh-CN" dirty="0" err="1" smtClean="0">
                <a:solidFill>
                  <a:schemeClr val="tx1"/>
                </a:solidFill>
                <a:ea typeface="宋体" charset="-122"/>
              </a:rPr>
              <a:t>TGah</a:t>
            </a:r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 SFD</a:t>
            </a:r>
            <a:endParaRPr lang="zh-CN" altLang="en-US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572000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Block-level TIM encoding method[1]</a:t>
            </a:r>
            <a:endParaRPr lang="en-US" altLang="ko-KR" u="sng" dirty="0" smtClean="0">
              <a:solidFill>
                <a:schemeClr val="accent2"/>
              </a:solidFill>
              <a:ea typeface="굴림" pitchFamily="34" charset="-127"/>
            </a:endParaRPr>
          </a:p>
          <a:p>
            <a:r>
              <a:rPr lang="en-US" altLang="zh-CN" sz="1200" b="1" u="sng" dirty="0" smtClean="0">
                <a:ea typeface="宋体" charset="-122"/>
              </a:rPr>
              <a:t>Block bitmap </a:t>
            </a:r>
            <a:r>
              <a:rPr lang="en-US" altLang="zh-CN" sz="1200" b="1" dirty="0" smtClean="0">
                <a:ea typeface="宋体" charset="-122"/>
              </a:rPr>
              <a:t>encoding</a:t>
            </a:r>
            <a:r>
              <a:rPr lang="en-US" altLang="zh-CN" sz="1200" dirty="0" smtClean="0">
                <a:ea typeface="宋体" charset="-122"/>
              </a:rPr>
              <a:t>: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The </a:t>
            </a:r>
            <a:r>
              <a:rPr lang="en-US" altLang="zh-CN" sz="1200" i="1" dirty="0" smtClean="0">
                <a:ea typeface="宋体" charset="-122"/>
              </a:rPr>
              <a:t>n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bit position of the Block Bitmap indicates whether the </a:t>
            </a:r>
            <a:r>
              <a:rPr lang="en-US" altLang="zh-CN" sz="1200" i="1" dirty="0" smtClean="0">
                <a:ea typeface="宋体" charset="-122"/>
              </a:rPr>
              <a:t>n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Sub-Block Bitmap is present in the Sub-Block field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The </a:t>
            </a:r>
            <a:r>
              <a:rPr lang="en-US" altLang="zh-CN" sz="1200" i="1" dirty="0" smtClean="0">
                <a:ea typeface="宋体" charset="-122"/>
              </a:rPr>
              <a:t>m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bit position of the Sub-Block Bitmap indicates whether the </a:t>
            </a:r>
            <a:r>
              <a:rPr lang="en-US" altLang="zh-CN" sz="1200" i="1" dirty="0" smtClean="0">
                <a:ea typeface="宋体" charset="-122"/>
              </a:rPr>
              <a:t>m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STA has data buffered at the AP</a:t>
            </a:r>
          </a:p>
          <a:p>
            <a:r>
              <a:rPr lang="en-US" altLang="zh-CN" sz="1200" b="1" u="sng" dirty="0" smtClean="0">
                <a:ea typeface="宋体" charset="-122"/>
              </a:rPr>
              <a:t>Single AID: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When there is a single AID in a Block, 6 bits of the Block Bitmap field is used to indicate the 6 LSBs of the AID</a:t>
            </a:r>
          </a:p>
          <a:p>
            <a:r>
              <a:rPr lang="en-US" altLang="zh-CN" sz="1200" b="1" u="sng" dirty="0" smtClean="0">
                <a:ea typeface="宋体" charset="-122"/>
              </a:rPr>
              <a:t>Inverse bitmap: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if there are many 1s in the bitmap of a Block, inverse the bitmap and encode the inversed bitmap</a:t>
            </a:r>
          </a:p>
          <a:p>
            <a:r>
              <a:rPr lang="en-US" altLang="zh-CN" sz="1200" b="1" u="sng" dirty="0" err="1" smtClean="0">
                <a:ea typeface="宋体" charset="-122"/>
              </a:rPr>
              <a:t>Offset+Length+Bitmap</a:t>
            </a:r>
            <a:r>
              <a:rPr lang="en-US" altLang="zh-CN" sz="1200" b="1" u="sng" dirty="0" smtClean="0">
                <a:ea typeface="宋体" charset="-122"/>
              </a:rPr>
              <a:t>: encodes more than 8 Sub-Block Bitmaps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The Block Bitmap field is used to indicate the length of Sub-Block Bitmaps following the Block Bitmap field. </a:t>
            </a:r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76C662E2-1CFB-4353-BDF4-09D5BCCE0F38}" type="slidenum">
              <a:rPr lang="en-US" altLang="zh-CN">
                <a:ea typeface="宋体" charset="-122"/>
              </a:rPr>
              <a:pPr/>
              <a:t>6</a:t>
            </a:fld>
            <a:endParaRPr lang="en-US" altLang="zh-CN">
              <a:ea typeface="宋体" charset="-122"/>
            </a:endParaRPr>
          </a:p>
        </p:txBody>
      </p:sp>
      <p:pic>
        <p:nvPicPr>
          <p:cNvPr id="6" name="Picture 17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7543800" cy="2667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solidFill>
                  <a:schemeClr val="tx1"/>
                </a:solidFill>
                <a:ea typeface="宋体" charset="-122"/>
              </a:rPr>
              <a:t>Why 802.11-2012 method cannot be reused for indicating no buffered unicast traffic?</a:t>
            </a:r>
            <a:endParaRPr lang="zh-CN" altLang="en-US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3657600"/>
          </a:xfrm>
        </p:spPr>
        <p:txBody>
          <a:bodyPr>
            <a:normAutofit/>
          </a:bodyPr>
          <a:lstStyle/>
          <a:p>
            <a:r>
              <a:rPr lang="en-US" altLang="zh-CN" sz="2200" dirty="0" smtClean="0">
                <a:ea typeface="宋体" charset="-122"/>
              </a:rPr>
              <a:t>Based on </a:t>
            </a:r>
            <a:r>
              <a:rPr lang="en-US" altLang="ko-KR" sz="2200" dirty="0" smtClean="0">
                <a:ea typeface="굴림" pitchFamily="34" charset="-127"/>
              </a:rPr>
              <a:t>the Block-level TIM encoding method[1],</a:t>
            </a:r>
            <a:r>
              <a:rPr lang="en-US" altLang="zh-CN" sz="22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200" dirty="0" smtClean="0">
                <a:ea typeface="宋体" charset="-122"/>
              </a:rPr>
              <a:t>Block bitmap encoding mode might be used where there is </a:t>
            </a:r>
            <a:r>
              <a:rPr lang="en-US" altLang="ko-KR" sz="2200" dirty="0" smtClean="0">
                <a:ea typeface="굴림" pitchFamily="34" charset="-127"/>
              </a:rPr>
              <a:t>no buffered individually addressed data for </a:t>
            </a:r>
            <a:r>
              <a:rPr lang="en-US" altLang="zh-CN" sz="2200" dirty="0" smtClean="0">
                <a:ea typeface="宋体" charset="-122"/>
              </a:rPr>
              <a:t>any </a:t>
            </a:r>
            <a:r>
              <a:rPr lang="en-US" altLang="ko-KR" sz="2200" dirty="0" smtClean="0">
                <a:ea typeface="굴림" pitchFamily="34" charset="-127"/>
              </a:rPr>
              <a:t>STA within the same page</a:t>
            </a:r>
          </a:p>
          <a:p>
            <a:r>
              <a:rPr lang="en-US" altLang="ko-KR" sz="2200" dirty="0" smtClean="0">
                <a:ea typeface="굴림" pitchFamily="34" charset="-127"/>
              </a:rPr>
              <a:t>If reuse 802.11-2012 method to indicate no buffered </a:t>
            </a:r>
            <a:r>
              <a:rPr lang="en-US" altLang="ko-KR" sz="2200" dirty="0" err="1" smtClean="0">
                <a:ea typeface="굴림" pitchFamily="34" charset="-127"/>
              </a:rPr>
              <a:t>unicast</a:t>
            </a:r>
            <a:r>
              <a:rPr lang="en-US" altLang="ko-KR" sz="2200" dirty="0" smtClean="0">
                <a:ea typeface="굴림" pitchFamily="34" charset="-127"/>
              </a:rPr>
              <a:t> traffic, both Block control and Block offset subfield should be </a:t>
            </a:r>
            <a:r>
              <a:rPr lang="en-US" altLang="zh-CN" sz="2200" dirty="0" smtClean="0">
                <a:ea typeface="宋体" charset="-122"/>
              </a:rPr>
              <a:t>encoded as a single octet equal to 0 which may c</a:t>
            </a:r>
            <a:r>
              <a:rPr lang="en-US" altLang="ko-KR" sz="2200" dirty="0" smtClean="0">
                <a:ea typeface="굴림" pitchFamily="34" charset="-127"/>
              </a:rPr>
              <a:t>ause ambiguity.</a:t>
            </a:r>
          </a:p>
          <a:p>
            <a:pPr lvl="1"/>
            <a:r>
              <a:rPr lang="en-US" altLang="ko-KR" sz="1900" dirty="0" smtClean="0">
                <a:ea typeface="굴림" pitchFamily="34" charset="-127"/>
              </a:rPr>
              <a:t>As defined in current Block-level TIM encoding method, 3-bit block Control subfield is set to  0 to indicate </a:t>
            </a:r>
            <a:r>
              <a:rPr lang="en-US" altLang="zh-CN" sz="1900" dirty="0" smtClean="0">
                <a:ea typeface="宋体" charset="-122"/>
              </a:rPr>
              <a:t>bitmap encoding mode, 5-bit block offset subfield is set to 0 to indicate block with offset “0”.</a:t>
            </a:r>
            <a:endParaRPr lang="zh-CN" altLang="en-US" sz="1900" dirty="0" smtClean="0">
              <a:ea typeface="宋体" charset="-122"/>
            </a:endParaRPr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D22C6163-69F9-4B37-8388-BA3F78CBD3E3}" type="slidenum">
              <a:rPr lang="en-US" altLang="zh-CN">
                <a:ea typeface="宋体" charset="-122"/>
              </a:rPr>
              <a:pPr/>
              <a:t>7</a:t>
            </a:fld>
            <a:endParaRPr lang="en-US" altLang="zh-CN">
              <a:ea typeface="宋体" charset="-122"/>
            </a:endParaRPr>
          </a:p>
        </p:txBody>
      </p:sp>
      <p:pic>
        <p:nvPicPr>
          <p:cNvPr id="2048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953000"/>
            <a:ext cx="7010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4305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Proposed TIM </a:t>
            </a:r>
            <a:r>
              <a:rPr lang="en-US" altLang="zh-CN" smtClean="0">
                <a:ea typeface="宋体" charset="-122"/>
              </a:rPr>
              <a:t>Encoding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648200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Based on accepted TIM format,</a:t>
            </a:r>
            <a:r>
              <a:rPr lang="en-US" altLang="zh-CN" dirty="0" smtClean="0">
                <a:ea typeface="宋体" charset="-122"/>
              </a:rPr>
              <a:t> 2  options could be used to indicate no buffered unicast traffic </a:t>
            </a:r>
            <a:r>
              <a:rPr lang="en-US" altLang="ko-KR" dirty="0" smtClean="0">
                <a:ea typeface="굴림" pitchFamily="34" charset="-127"/>
              </a:rPr>
              <a:t>for </a:t>
            </a:r>
            <a:r>
              <a:rPr lang="en-US" altLang="zh-CN" dirty="0" smtClean="0">
                <a:ea typeface="宋体" charset="-122"/>
              </a:rPr>
              <a:t>any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STA with the same page index :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Option 1: Using dedicated Length field value in TIM so that the TIM does not include the encoded TIM bitmap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Option 2: Define one new mode in block control field</a:t>
            </a:r>
            <a:endParaRPr lang="ko-KR" altLang="en-US" dirty="0" smtClean="0">
              <a:ea typeface="굴림" pitchFamily="34" charset="-127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  <a:p>
            <a:r>
              <a:rPr lang="en-US" altLang="zh-CN" dirty="0" smtClean="0">
                <a:ea typeface="宋体" charset="-122"/>
              </a:rPr>
              <a:t>Further, current 802.11 method can be reused to indicate group addressed buffered data</a:t>
            </a:r>
          </a:p>
          <a:p>
            <a:pPr lvl="1"/>
            <a:r>
              <a:rPr lang="en-US" altLang="zh-CN" dirty="0" smtClean="0">
                <a:ea typeface="宋体" charset="-122"/>
              </a:rPr>
              <a:t>Bit 0 of the bitmap control field is set to 1 with a value of 0 in the DTIM Count field when one or more group addressed MSDUs/MMPDUs are buffered </a:t>
            </a:r>
          </a:p>
          <a:p>
            <a:pPr lvl="2"/>
            <a:endParaRPr lang="zh-CN" altLang="en-US" sz="1800" dirty="0" smtClean="0">
              <a:ea typeface="宋体" charset="-122"/>
            </a:endParaRPr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6505BE52-951E-43C2-B644-0414BEC78839}" type="slidenum">
              <a:rPr lang="en-US" altLang="zh-CN">
                <a:ea typeface="宋体" charset="-122"/>
              </a:rPr>
              <a:pPr/>
              <a:t>8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Option</a:t>
            </a:r>
            <a:r>
              <a:rPr lang="en-US" altLang="zh-CN" sz="2800" dirty="0" smtClean="0">
                <a:ea typeface="宋体" charset="-122"/>
              </a:rPr>
              <a:t> 1 of indicating no buffered unicast traffic</a:t>
            </a:r>
            <a:br>
              <a:rPr lang="en-US" altLang="zh-CN" sz="2800" dirty="0" smtClean="0">
                <a:ea typeface="宋体" charset="-122"/>
              </a:rPr>
            </a:br>
            <a:r>
              <a:rPr lang="en-US" altLang="zh-CN" sz="2800" b="0" dirty="0" smtClean="0">
                <a:solidFill>
                  <a:schemeClr val="tx1"/>
                </a:solidFill>
                <a:ea typeface="宋体" charset="-122"/>
              </a:rPr>
              <a:t>(Preferred)</a:t>
            </a:r>
            <a:endParaRPr lang="zh-CN" altLang="en-US" sz="2800" b="0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zh-CN" sz="2400" b="1" dirty="0" smtClean="0"/>
              <a:t>TIM </a:t>
            </a:r>
            <a:r>
              <a:rPr lang="en-US" altLang="zh-CN" sz="2400" b="1" dirty="0"/>
              <a:t>does not include the encoded TIM </a:t>
            </a:r>
            <a:r>
              <a:rPr lang="en-US" altLang="zh-CN" sz="2400" b="1" dirty="0" smtClean="0"/>
              <a:t>bitmap and use a dedicated Length field value for indicating no buffered unicast traffic in TIM</a:t>
            </a:r>
            <a:endParaRPr lang="en-US" altLang="zh-CN" sz="2400" dirty="0" smtClean="0"/>
          </a:p>
          <a:p>
            <a:pPr marL="685800" lvl="2" indent="-342900">
              <a:buFont typeface="Times New Roman" pitchFamily="18" charset="0"/>
              <a:buChar char="‾"/>
              <a:defRPr/>
            </a:pPr>
            <a:r>
              <a:rPr lang="en-US" altLang="zh-CN" sz="2000" dirty="0" smtClean="0">
                <a:ea typeface="宋体" charset="-122"/>
              </a:rPr>
              <a:t> No partial virtual bitmap field will be carried in TIM ,the length field in TIM shall be set to a dedicated value (</a:t>
            </a:r>
            <a:r>
              <a:rPr lang="en-US" altLang="zh-CN" sz="2000" dirty="0" err="1" smtClean="0">
                <a:ea typeface="宋体" charset="-122"/>
              </a:rPr>
              <a:t>eg</a:t>
            </a:r>
            <a:r>
              <a:rPr lang="en-US" altLang="zh-CN" sz="2000" dirty="0" smtClean="0">
                <a:ea typeface="宋体" charset="-122"/>
              </a:rPr>
              <a:t>. Set to 3) to indicate no buffered data.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 </a:t>
            </a:r>
          </a:p>
          <a:p>
            <a:pPr marL="1028700" lvl="3" indent="-342900">
              <a:buFont typeface="Wingdings" pitchFamily="2" charset="2"/>
              <a:buChar char="ü"/>
              <a:defRPr/>
            </a:pPr>
            <a:r>
              <a:rPr lang="en-US" altLang="zh-CN" sz="1800" dirty="0" smtClean="0">
                <a:ea typeface="宋体" charset="-122"/>
              </a:rPr>
              <a:t>Pros :  smallest overhead.</a:t>
            </a:r>
          </a:p>
          <a:p>
            <a:pPr marL="1028700" lvl="3" indent="-342900">
              <a:buFont typeface="Wingdings" pitchFamily="2" charset="2"/>
              <a:buChar char="ü"/>
              <a:defRPr/>
            </a:pPr>
            <a:r>
              <a:rPr lang="en-US" altLang="zh-CN" dirty="0" smtClean="0">
                <a:ea typeface="宋体" charset="-122"/>
              </a:rPr>
              <a:t>Cons</a:t>
            </a:r>
            <a:r>
              <a:rPr lang="zh-CN" altLang="en-US" dirty="0" smtClean="0">
                <a:ea typeface="宋体" charset="-122"/>
              </a:rPr>
              <a:t>：</a:t>
            </a:r>
            <a:r>
              <a:rPr lang="en-US" altLang="zh-CN" dirty="0" smtClean="0">
                <a:ea typeface="宋体" charset="-122"/>
              </a:rPr>
              <a:t>Introducing the functionality of no buffered unicast traffic indication to the length field of the TIM</a:t>
            </a:r>
          </a:p>
          <a:p>
            <a:pPr marL="2286000" lvl="6" indent="-342900">
              <a:buFont typeface="Times New Roman" pitchFamily="18" charset="0"/>
              <a:buChar char="‾"/>
              <a:defRPr/>
            </a:pPr>
            <a:endParaRPr lang="en-US" altLang="zh-CN" dirty="0" smtClean="0">
              <a:ea typeface="宋体" charset="-122"/>
            </a:endParaRPr>
          </a:p>
          <a:p>
            <a:pPr>
              <a:defRPr/>
            </a:pPr>
            <a:endParaRPr lang="zh-CN" altLang="en-US" dirty="0"/>
          </a:p>
        </p:txBody>
      </p:sp>
      <p:sp>
        <p:nvSpPr>
          <p:cNvPr id="1638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7506217-C05A-4246-A065-F0EBB535B25B}" type="slidenum">
              <a:rPr lang="en-US" altLang="zh-CN">
                <a:ea typeface="宋体" charset="-122"/>
              </a:rPr>
              <a:pPr/>
              <a:t>9</a:t>
            </a:fld>
            <a:endParaRPr lang="en-US" altLang="zh-CN">
              <a:ea typeface="宋体" charset="-122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98570816"/>
              </p:ext>
            </p:extLst>
          </p:nvPr>
        </p:nvGraphicFramePr>
        <p:xfrm>
          <a:off x="914400" y="4876800"/>
          <a:ext cx="7085013" cy="1905000"/>
        </p:xfrm>
        <a:graphic>
          <a:graphicData uri="http://schemas.openxmlformats.org/presentationml/2006/ole">
            <p:oleObj spid="_x0000_s16391" name="Visio" r:id="rId3" imgW="4483846" imgH="1616773" progId="Visio.Drawing.11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40999</TotalTime>
  <Words>1001</Words>
  <Application>Microsoft Office PowerPoint</Application>
  <PresentationFormat>全屏显示(4:3)</PresentationFormat>
  <Paragraphs>100</Paragraphs>
  <Slides>15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Extend Submission Template</vt:lpstr>
      <vt:lpstr>Document</vt:lpstr>
      <vt:lpstr>Visio</vt:lpstr>
      <vt:lpstr>TIM Compression for No Buffered Unicast Traffic</vt:lpstr>
      <vt:lpstr>幻灯片 2</vt:lpstr>
      <vt:lpstr>幻灯片 3</vt:lpstr>
      <vt:lpstr>Introduction</vt:lpstr>
      <vt:lpstr>What’s that done in 11n?</vt:lpstr>
      <vt:lpstr>A brief of accepted TIM format in TGah SFD</vt:lpstr>
      <vt:lpstr>Why 802.11-2012 method cannot be reused for indicating no buffered unicast traffic?</vt:lpstr>
      <vt:lpstr>Proposed TIM Encoding</vt:lpstr>
      <vt:lpstr>Option 1 of indicating no buffered unicast traffic (Preferred)</vt:lpstr>
      <vt:lpstr>Option 2 of indicating no buffered unicast traffic</vt:lpstr>
      <vt:lpstr>Conclusions</vt:lpstr>
      <vt:lpstr>Straw Poll 1</vt:lpstr>
      <vt:lpstr>Straw Poll 2</vt:lpstr>
      <vt:lpstr>References</vt:lpstr>
      <vt:lpstr>幻灯片 15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11ah TIM for no buffered unicast traffic</dc:title>
  <dc:creator>Lv,Kaiying</dc:creator>
  <cp:lastModifiedBy> Sun Bo</cp:lastModifiedBy>
  <cp:revision>3</cp:revision>
  <cp:lastPrinted>1998-02-10T13:28:06Z</cp:lastPrinted>
  <dcterms:created xsi:type="dcterms:W3CDTF">2009-12-02T19:05:24Z</dcterms:created>
  <dcterms:modified xsi:type="dcterms:W3CDTF">2012-09-16T05:00:55Z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(2)q4K/41TIlWeqpm1crOhURgWb9ZTUjThso43vMPXEhkqnJYKJNOHrcguhDF7wG3LOECw9xCH2
laahpKUBd8Hi6nAZcIzTQ8xCEp044KS/8wTl2o6MhMZPhTVsF3xGIOYsSby30q1uEb3r3JcF
COV6rTHestUmxFCVNxZvTKDh4C39tuHpz2negMYyJr31TQz2of2b8x9I/o889OJQQF6EGxqs
5jwvzKX5P/ogXiDMbNXNG</vt:lpwstr>
  </property>
  <property fmtid="{D5CDD505-2E9C-101B-9397-08002B2CF9AE}" pid="3" name="_ms_pID_7253431">
    <vt:lpwstr>8aAsZDVCP4bHC94jlOJ3q4a0TKhK0ZKlSQiOkpYF1tiO+KVSr5Y
xrENnTW+a2NFlIsOhjRPRXodnuRE+pYj</vt:lpwstr>
  </property>
  <property fmtid="{D5CDD505-2E9C-101B-9397-08002B2CF9AE}" pid="4" name="sflag">
    <vt:lpwstr>1321804620</vt:lpwstr>
  </property>
</Properties>
</file>