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96" r:id="rId3"/>
    <p:sldId id="316" r:id="rId4"/>
    <p:sldId id="323" r:id="rId5"/>
    <p:sldId id="318" r:id="rId6"/>
    <p:sldId id="327" r:id="rId7"/>
    <p:sldId id="320" r:id="rId8"/>
    <p:sldId id="324" r:id="rId9"/>
    <p:sldId id="325" r:id="rId10"/>
    <p:sldId id="321" r:id="rId11"/>
    <p:sldId id="317" r:id="rId12"/>
    <p:sldId id="326" r:id="rId13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8" autoAdjust="0"/>
    <p:restoredTop sz="99886" autoAdjust="0"/>
  </p:normalViewPr>
  <p:slideViewPr>
    <p:cSldViewPr>
      <p:cViewPr>
        <p:scale>
          <a:sx n="90" d="100"/>
          <a:sy n="90" d="100"/>
        </p:scale>
        <p:origin x="-1224" y="-1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51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2" d="100"/>
          <a:sy n="72" d="100"/>
        </p:scale>
        <p:origin x="-2995" y="-91"/>
      </p:cViewPr>
      <p:guideLst>
        <p:guide orient="horz" pos="2820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2AB6721E-B978-4DD6-99B1-322D6A39C7F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6411" y="8670925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C484B22-A48D-497A-AE59-F5B78FE55E4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14232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66750" y="84138"/>
            <a:ext cx="753411" cy="215444"/>
          </a:xfrm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298950" y="8670925"/>
            <a:ext cx="1147750" cy="184666"/>
          </a:xfrm>
          <a:ln/>
        </p:spPr>
        <p:txBody>
          <a:bodyPr/>
          <a:lstStyle/>
          <a:p>
            <a:r>
              <a:rPr lang="en-US" smtClean="0"/>
              <a:t>Li Chia Choo, I2R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396411" y="86709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42962" y="4253898"/>
            <a:ext cx="5191151" cy="412062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7B5733-890D-4E57-A4DB-DD6603570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58CF2B-ED5B-4B22-84C1-7B0CB2F4D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B8B7A3-0C1D-4B2D-AD54-FEDEB1831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EABDC-E115-4971-AAD7-AFF4ADFC1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F5F81-441B-4412-A1A3-4FB1BDD48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570ABE7-D4EF-4E25-BAB0-6A04DE330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7F84C7B-6481-409C-AE66-1C51D213B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1627" y="6475413"/>
            <a:ext cx="14523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9614CF-41B1-41BF-AB2B-2C5218219C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1616" y="6475413"/>
            <a:ext cx="14523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8BB3EB-ADCD-4E7A-9C82-B3F0159C7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430AB-6734-4246-A069-1CDA2A6CF0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58F4EB-0F7F-40B0-B818-64BEF566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5539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9929" y="6475413"/>
            <a:ext cx="152400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501" y="334963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802.11-12/1085r0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55390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Sept 2012</a:t>
            </a:r>
          </a:p>
        </p:txBody>
      </p:sp>
      <p:sp>
        <p:nvSpPr>
          <p:cNvPr id="210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29" y="6475413"/>
            <a:ext cx="1524007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Hongyuan Zhang, et. Al.</a:t>
            </a:r>
          </a:p>
        </p:txBody>
      </p:sp>
      <p:sp>
        <p:nvSpPr>
          <p:cNvPr id="21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A78FA4BF-601B-4C85-9F97-768BDB1459C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1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1MHz SIG Field Discussions</a:t>
            </a:r>
          </a:p>
        </p:txBody>
      </p:sp>
      <p:sp>
        <p:nvSpPr>
          <p:cNvPr id="21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2012-09-17</a:t>
            </a:r>
          </a:p>
        </p:txBody>
      </p:sp>
      <p:sp>
        <p:nvSpPr>
          <p:cNvPr id="2107" name="Rectangle 12"/>
          <p:cNvSpPr>
            <a:spLocks noChangeArrowheads="1"/>
          </p:cNvSpPr>
          <p:nvPr/>
        </p:nvSpPr>
        <p:spPr bwMode="auto">
          <a:xfrm>
            <a:off x="609600" y="1752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3" name="Object 55"/>
          <p:cNvGraphicFramePr>
            <a:graphicFrameLocks noChangeAspect="1"/>
          </p:cNvGraphicFramePr>
          <p:nvPr/>
        </p:nvGraphicFramePr>
        <p:xfrm>
          <a:off x="1295400" y="2362200"/>
          <a:ext cx="6705600" cy="4114800"/>
        </p:xfrm>
        <a:graphic>
          <a:graphicData uri="http://schemas.openxmlformats.org/presentationml/2006/ole">
            <p:oleObj spid="_x0000_s2103" name="Document" r:id="rId4" imgW="9594260" imgH="578555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476672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Straw Poll 1 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755576" y="1556792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/>
              <a:t>Do you agree to change </a:t>
            </a:r>
            <a:r>
              <a:rPr lang="en-US" dirty="0" err="1"/>
              <a:t>NumSS</a:t>
            </a:r>
            <a:r>
              <a:rPr lang="en-US" dirty="0"/>
              <a:t> field to </a:t>
            </a:r>
            <a:r>
              <a:rPr lang="en-US" dirty="0" err="1"/>
              <a:t>NumSTS</a:t>
            </a:r>
            <a:r>
              <a:rPr lang="en-US" dirty="0"/>
              <a:t> field in the 1MHz SIG field, which indicates number of space time streams for SU </a:t>
            </a:r>
            <a:r>
              <a:rPr lang="en-US" dirty="0" smtClean="0"/>
              <a:t>?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55390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Sept 2012</a:t>
            </a:r>
          </a:p>
        </p:txBody>
      </p:sp>
    </p:spTree>
    <p:extLst>
      <p:ext uri="{BB962C8B-B14F-4D97-AF65-F5344CB8AC3E}">
        <p14:creationId xmlns="" xmlns:p14="http://schemas.microsoft.com/office/powerpoint/2010/main" val="17730551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Do you agree to add one smoothing bit in the 1MHz SIG field?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55390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Sept 2012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Do you agree to </a:t>
            </a:r>
            <a:r>
              <a:rPr lang="en-US" sz="2000" dirty="0" smtClean="0"/>
              <a:t>define 1MHz MCS field as below:</a:t>
            </a:r>
          </a:p>
          <a:p>
            <a:pPr lvl="1"/>
            <a:r>
              <a:rPr lang="en-US" sz="1600" dirty="0" smtClean="0"/>
              <a:t>MCS0~9, same constellation sizes and coding rates as defined in 11ac</a:t>
            </a:r>
          </a:p>
          <a:p>
            <a:pPr lvl="1"/>
            <a:r>
              <a:rPr lang="en-US" sz="1600" dirty="0" smtClean="0"/>
              <a:t>MCS10, BPSK, rate ½, and 2x repetition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55390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Sept 2012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30110" y="6475413"/>
            <a:ext cx="141384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et al</a:t>
            </a:r>
            <a:endParaRPr lang="en-US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6858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continued:</a:t>
            </a:r>
            <a:endParaRPr lang="en-US" sz="2000" dirty="0"/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2</a:t>
            </a:r>
            <a:endParaRPr lang="en-US" dirty="0">
              <a:cs typeface="+mn-cs"/>
            </a:endParaRPr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762000" y="1143000"/>
          <a:ext cx="7543800" cy="5715000"/>
        </p:xfrm>
        <a:graphic>
          <a:graphicData uri="http://schemas.openxmlformats.org/presentationml/2006/ole">
            <p:oleObj spid="_x0000_s16388" name="Document" r:id="rId4" imgW="8521573" imgH="6696227" progId="Word.Document.8">
              <p:embed/>
            </p:oleObj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55390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Sept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6858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continued:</a:t>
            </a:r>
            <a:endParaRPr lang="en-US" sz="2000" dirty="0"/>
          </a:p>
        </p:txBody>
      </p:sp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914400" y="1371600"/>
          <a:ext cx="7239000" cy="5715000"/>
        </p:xfrm>
        <a:graphic>
          <a:graphicData uri="http://schemas.openxmlformats.org/presentationml/2006/ole">
            <p:oleObj spid="_x0000_s18436" name="Document" r:id="rId3" imgW="8521573" imgH="6704158" progId="Word.Document.8">
              <p:embed/>
            </p:oleObj>
          </a:graphicData>
        </a:graphic>
      </p:graphicFrame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55390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Sept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Current 1MHz SIG Field in SFD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600200" y="1676400"/>
          <a:ext cx="5613400" cy="4421072"/>
        </p:xfrm>
        <a:graphic>
          <a:graphicData uri="http://schemas.openxmlformats.org/drawingml/2006/table">
            <a:tbl>
              <a:tblPr/>
              <a:tblGrid>
                <a:gridCol w="1122363"/>
                <a:gridCol w="628650"/>
                <a:gridCol w="3862387"/>
              </a:tblGrid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SIG Field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8586" marR="78586" marT="39293" marB="39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Bits 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8586" marR="78586" marT="39293" marB="39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Comments 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8586" marR="78586" marT="39293" marB="39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STBC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8586" marR="78586" marT="39293" marB="39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8586" marR="78586" marT="39293" marB="39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Same as in 11ac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8586" marR="78586" marT="39293" marB="39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Num SS</a:t>
                      </a:r>
                    </a:p>
                  </a:txBody>
                  <a:tcPr marL="78586" marR="78586" marT="39293" marB="39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78586" marR="78586" marT="39293" marB="39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Number of spatial streams for SU</a:t>
                      </a:r>
                    </a:p>
                  </a:txBody>
                  <a:tcPr marL="78586" marR="78586" marT="39293" marB="39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SGI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8586" marR="78586" marT="39293" marB="39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 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8586" marR="78586" marT="39293" marB="39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Short Guard Interval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8586" marR="78586" marT="39293" marB="39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Coding 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8586" marR="78586" marT="39293" marB="39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8586" marR="78586" marT="39293" marB="39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1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st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bit is coding type (LDPC/BCC), 2</a:t>
                      </a:r>
                      <a:r>
                        <a:rPr kumimoji="0" lang="en-US" sz="11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nd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bit is for LDPC N</a:t>
                      </a:r>
                      <a:r>
                        <a:rPr kumimoji="0" lang="en-US" sz="11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sym 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ambiguity 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8586" marR="78586" marT="39293" marB="39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MCS</a:t>
                      </a:r>
                    </a:p>
                  </a:txBody>
                  <a:tcPr marL="78586" marR="78586" marT="39293" marB="39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 </a:t>
                      </a:r>
                    </a:p>
                  </a:txBody>
                  <a:tcPr marL="78586" marR="78586" marT="39293" marB="39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MCS</a:t>
                      </a:r>
                    </a:p>
                  </a:txBody>
                  <a:tcPr marL="78586" marR="78586" marT="39293" marB="39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Aggregation bit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8586" marR="78586" marT="39293" marB="39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8586" marR="78586" marT="39293" marB="39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Signals use of AMPDU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8586" marR="78586" marT="39293" marB="39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Length 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8586" marR="78586" marT="39293" marB="39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8586" marR="78586" marT="39293" marB="39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Length field (in symbols when aggregation is ON, is in bytes when aggregation is OFF, Mandate AMPDU for packet sizes &gt; 511 bytes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8586" marR="78586" marT="39293" marB="39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ACK Indication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8586" marR="78586" marT="39293" marB="39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8586" marR="78586" marT="39293" marB="39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00: Ack; 01: BA; 10: No Ack; 11: a frame not ACK, BA or CTS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586" marR="78586" marT="39293" marB="39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Reserved </a:t>
                      </a:r>
                    </a:p>
                  </a:txBody>
                  <a:tcPr marL="78586" marR="78586" marT="39293" marB="39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 (TBD)</a:t>
                      </a:r>
                    </a:p>
                  </a:txBody>
                  <a:tcPr marL="78586" marR="78586" marT="39293" marB="39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Some possible uses are MAC bits or any other new features etc. Details TBD</a:t>
                      </a:r>
                    </a:p>
                  </a:txBody>
                  <a:tcPr marL="78586" marR="78586" marT="39293" marB="39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CRC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8586" marR="78586" marT="39293" marB="39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8586" marR="78586" marT="39293" marB="39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 bits of  CRC should be enough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8586" marR="78586" marT="39293" marB="39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Tail 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8586" marR="78586" marT="39293" marB="39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 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8586" marR="78586" marT="39293" marB="39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586" marR="78586" marT="39293" marB="39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Total 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8586" marR="78586" marT="39293" marB="39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36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8586" marR="78586" marT="39293" marB="39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Malgun Gothic" pitchFamily="34" charset="-127"/>
                        <a:cs typeface="Times New Roman" pitchFamily="18" charset="0"/>
                      </a:endParaRPr>
                    </a:p>
                  </a:txBody>
                  <a:tcPr marL="78586" marR="78586" marT="39293" marB="392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55390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Sept 2012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56767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Proposal-1: SM Signaling in SIG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85800" y="1628800"/>
            <a:ext cx="7772400" cy="446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Times New Roman" pitchFamily="16" charset="0"/>
              <a:buChar char="•"/>
            </a:pPr>
            <a:r>
              <a:rPr lang="en-GB" b="0" dirty="0" smtClean="0"/>
              <a:t>Two terms are defined for spatial multiplexing (SM) signaling in SFD</a:t>
            </a:r>
            <a:endParaRPr lang="en-GB" b="0" baseline="30000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b="0" dirty="0" smtClean="0"/>
              <a:t>N</a:t>
            </a:r>
            <a:r>
              <a:rPr lang="en-GB" b="0" baseline="-25000" dirty="0" smtClean="0"/>
              <a:t>SS</a:t>
            </a:r>
            <a:r>
              <a:rPr lang="en-GB" dirty="0" smtClean="0"/>
              <a:t>: </a:t>
            </a:r>
            <a:r>
              <a:rPr lang="en-GB" b="0" dirty="0" smtClean="0"/>
              <a:t>number of spatial streams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N</a:t>
            </a:r>
            <a:r>
              <a:rPr lang="en-GB" baseline="-25000" dirty="0" smtClean="0"/>
              <a:t>STS</a:t>
            </a:r>
            <a:r>
              <a:rPr lang="en-GB" dirty="0" smtClean="0"/>
              <a:t>: number of space-time streams</a:t>
            </a:r>
          </a:p>
          <a:p>
            <a:pPr>
              <a:buFont typeface="Times New Roman" pitchFamily="16" charset="0"/>
              <a:buChar char="•"/>
            </a:pPr>
            <a:r>
              <a:rPr lang="en-GB" b="0" dirty="0" smtClean="0"/>
              <a:t>Maximum of the number of space-time streams (N</a:t>
            </a:r>
            <a:r>
              <a:rPr lang="en-GB" b="0" baseline="-25000" dirty="0" smtClean="0"/>
              <a:t>STS</a:t>
            </a:r>
            <a:r>
              <a:rPr lang="en-GB" b="0" dirty="0" smtClean="0"/>
              <a:t>) shall be less than or equal to 4.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41908999"/>
              </p:ext>
            </p:extLst>
          </p:nvPr>
        </p:nvGraphicFramePr>
        <p:xfrm>
          <a:off x="1547664" y="4221088"/>
          <a:ext cx="2520279" cy="1776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0093"/>
                <a:gridCol w="840093"/>
                <a:gridCol w="840093"/>
              </a:tblGrid>
              <a:tr h="352730">
                <a:tc>
                  <a:txBody>
                    <a:bodyPr/>
                    <a:lstStyle/>
                    <a:p>
                      <a:r>
                        <a:rPr lang="en-GB" sz="1800" b="0" dirty="0" smtClean="0"/>
                        <a:t>N</a:t>
                      </a:r>
                      <a:r>
                        <a:rPr lang="en-GB" sz="1800" b="0" baseline="-25000" dirty="0" smtClean="0"/>
                        <a:t>SS</a:t>
                      </a:r>
                      <a:r>
                        <a:rPr lang="en-GB" sz="1800" b="0" dirty="0" smtClean="0"/>
                        <a:t> </a:t>
                      </a:r>
                      <a:endParaRPr lang="id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dirty="0" smtClean="0"/>
                        <a:t>N</a:t>
                      </a:r>
                      <a:r>
                        <a:rPr lang="en-GB" sz="1800" b="0" baseline="-25000" dirty="0" smtClean="0"/>
                        <a:t>STS </a:t>
                      </a:r>
                      <a:endParaRPr lang="id-ID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STBC</a:t>
                      </a:r>
                      <a:endParaRPr lang="id-ID" sz="1800" b="0" dirty="0"/>
                    </a:p>
                  </a:txBody>
                  <a:tcPr/>
                </a:tc>
              </a:tr>
              <a:tr h="35273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id-ID" sz="1600" dirty="0"/>
                    </a:p>
                  </a:txBody>
                  <a:tcPr/>
                </a:tc>
              </a:tr>
              <a:tr h="35273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id-ID" sz="1600" dirty="0"/>
                    </a:p>
                  </a:txBody>
                  <a:tcPr/>
                </a:tc>
              </a:tr>
              <a:tr h="35273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id-ID" sz="1600" dirty="0"/>
                    </a:p>
                  </a:txBody>
                  <a:tcPr/>
                </a:tc>
              </a:tr>
              <a:tr h="35273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id-ID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97721924"/>
              </p:ext>
            </p:extLst>
          </p:nvPr>
        </p:nvGraphicFramePr>
        <p:xfrm>
          <a:off x="4499992" y="4293096"/>
          <a:ext cx="2448273" cy="1086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6091"/>
                <a:gridCol w="816091"/>
                <a:gridCol w="816091"/>
              </a:tblGrid>
              <a:tr h="416002">
                <a:tc>
                  <a:txBody>
                    <a:bodyPr/>
                    <a:lstStyle/>
                    <a:p>
                      <a:r>
                        <a:rPr lang="en-GB" b="0" dirty="0" smtClean="0"/>
                        <a:t>N</a:t>
                      </a:r>
                      <a:r>
                        <a:rPr lang="en-GB" b="0" baseline="-25000" dirty="0" smtClean="0"/>
                        <a:t>SS</a:t>
                      </a:r>
                      <a:r>
                        <a:rPr lang="en-GB" b="0" dirty="0" smtClean="0"/>
                        <a:t> 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N</a:t>
                      </a:r>
                      <a:r>
                        <a:rPr lang="en-GB" b="0" baseline="-25000" dirty="0" smtClean="0"/>
                        <a:t>STS 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STBC</a:t>
                      </a:r>
                      <a:endParaRPr lang="id-ID" b="0" dirty="0"/>
                    </a:p>
                  </a:txBody>
                  <a:tcPr/>
                </a:tc>
              </a:tr>
              <a:tr h="31872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</a:tr>
              <a:tr h="31872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55390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Sept 2012</a:t>
            </a:r>
          </a:p>
        </p:txBody>
      </p:sp>
    </p:spTree>
    <p:extLst>
      <p:ext uri="{BB962C8B-B14F-4D97-AF65-F5344CB8AC3E}">
        <p14:creationId xmlns="" xmlns:p14="http://schemas.microsoft.com/office/powerpoint/2010/main" val="169048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70198" y="1628800"/>
            <a:ext cx="7772400" cy="48245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GB" sz="2000" b="0" dirty="0" smtClean="0"/>
              <a:t>Observation on the current SFD: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 smtClean="0"/>
              <a:t>For 1MHz: </a:t>
            </a:r>
            <a:r>
              <a:rPr lang="en-GB" sz="2000" dirty="0" smtClean="0"/>
              <a:t>N</a:t>
            </a:r>
            <a:r>
              <a:rPr lang="en-GB" sz="2000" baseline="-25000" dirty="0" smtClean="0"/>
              <a:t>SS</a:t>
            </a:r>
            <a:r>
              <a:rPr lang="en-GB" sz="2000" b="0" dirty="0" smtClean="0"/>
              <a:t> (2 bits) is used in the SIG field (maximum of space-time streams = 4).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 smtClean="0"/>
              <a:t>For ≥ 2MHz: it follows 11ac with </a:t>
            </a:r>
            <a:r>
              <a:rPr lang="en-GB" sz="2000" dirty="0" smtClean="0"/>
              <a:t>N</a:t>
            </a:r>
            <a:r>
              <a:rPr lang="en-GB" sz="2000" baseline="-25000" dirty="0" smtClean="0"/>
              <a:t>STS</a:t>
            </a:r>
            <a:r>
              <a:rPr lang="en-GB" sz="2000" b="0" dirty="0" smtClean="0"/>
              <a:t> (2 bits) in the SIGA field (maximum of space-time streams = 4). </a:t>
            </a:r>
            <a:r>
              <a:rPr lang="en-GB" sz="2000" b="0" baseline="-25000" dirty="0" smtClean="0"/>
              <a:t> </a:t>
            </a:r>
          </a:p>
          <a:p>
            <a:pPr marL="0" indent="0"/>
            <a:endParaRPr lang="en-GB" sz="2000" b="0" dirty="0" smtClean="0"/>
          </a:p>
          <a:p>
            <a:pPr marL="0" indent="0"/>
            <a:r>
              <a:rPr lang="en-GB" sz="2000" b="0" dirty="0" smtClean="0"/>
              <a:t>Remark:</a:t>
            </a:r>
          </a:p>
          <a:p>
            <a:pPr>
              <a:buFont typeface="Wingdings" pitchFamily="2" charset="2"/>
              <a:buChar char="Ø"/>
            </a:pPr>
            <a:r>
              <a:rPr lang="en-GB" sz="2000" b="0" dirty="0" smtClean="0"/>
              <a:t>Inconsistency in spatial multiplexing signaling for 1MHz and </a:t>
            </a:r>
            <a:r>
              <a:rPr lang="en-GB" sz="2000" b="0" dirty="0"/>
              <a:t>≥ 2MHz</a:t>
            </a:r>
            <a:r>
              <a:rPr lang="en-GB" sz="2000" b="0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GB" sz="2000" b="0" dirty="0"/>
              <a:t>If </a:t>
            </a:r>
            <a:r>
              <a:rPr lang="en-GB" sz="2000" b="0" dirty="0" smtClean="0"/>
              <a:t>N</a:t>
            </a:r>
            <a:r>
              <a:rPr lang="en-GB" sz="2000" b="0" baseline="-25000" dirty="0" smtClean="0"/>
              <a:t>STS </a:t>
            </a:r>
            <a:r>
              <a:rPr lang="en-GB" sz="2000" b="0" dirty="0" smtClean="0"/>
              <a:t>is adopted for </a:t>
            </a:r>
            <a:r>
              <a:rPr lang="en-GB" sz="2000" b="0" dirty="0"/>
              <a:t>≥ </a:t>
            </a:r>
            <a:r>
              <a:rPr lang="en-GB" sz="2000" b="0" dirty="0" smtClean="0"/>
              <a:t> 2MHz based on 11ac spec, 1MHz should use the same signaling N</a:t>
            </a:r>
            <a:r>
              <a:rPr lang="en-GB" sz="2000" b="0" baseline="-25000" dirty="0" smtClean="0"/>
              <a:t>STS </a:t>
            </a:r>
            <a:endParaRPr lang="en-GB" sz="2000" b="0" baseline="-25000" dirty="0"/>
          </a:p>
          <a:p>
            <a:pPr>
              <a:buFont typeface="Wingdings" pitchFamily="2" charset="2"/>
              <a:buChar char="Ø"/>
            </a:pPr>
            <a:endParaRPr lang="en-GB" sz="2000" b="0" baseline="-25000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55390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Sept 2012</a:t>
            </a:r>
          </a:p>
        </p:txBody>
      </p:sp>
    </p:spTree>
    <p:extLst>
      <p:ext uri="{BB962C8B-B14F-4D97-AF65-F5344CB8AC3E}">
        <p14:creationId xmlns:p14="http://schemas.microsoft.com/office/powerpoint/2010/main" xmlns="" val="380267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2800" dirty="0" smtClean="0"/>
              <a:t>Proposed Change on the SM Signaling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83171" y="1772816"/>
            <a:ext cx="7772400" cy="12241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Times New Roman" pitchFamily="16" charset="0"/>
              <a:buChar char="•"/>
            </a:pPr>
            <a:r>
              <a:rPr lang="en-GB" b="0" dirty="0" smtClean="0"/>
              <a:t>Adopt N</a:t>
            </a:r>
            <a:r>
              <a:rPr lang="en-GB" b="0" baseline="-25000" dirty="0" smtClean="0"/>
              <a:t>STS</a:t>
            </a:r>
            <a:r>
              <a:rPr lang="en-GB" b="0" dirty="0" smtClean="0"/>
              <a:t> instead of N</a:t>
            </a:r>
            <a:r>
              <a:rPr lang="en-GB" b="0" baseline="-25000" dirty="0" smtClean="0"/>
              <a:t>SS</a:t>
            </a:r>
            <a:r>
              <a:rPr lang="en-GB" b="0" dirty="0" smtClean="0"/>
              <a:t> for the spatial multiplexing signaling in 1MHz SIG field to make it consistent with &gt;=2MHz and 11ac.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  <a:p>
            <a:pPr marL="0" indent="0"/>
            <a:r>
              <a:rPr lang="en-GB" b="0" dirty="0"/>
              <a:t>	</a:t>
            </a:r>
            <a:endParaRPr lang="en-GB" b="0" dirty="0" smtClean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55390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Sept 2012</a:t>
            </a:r>
          </a:p>
        </p:txBody>
      </p:sp>
    </p:spTree>
    <p:extLst>
      <p:ext uri="{BB962C8B-B14F-4D97-AF65-F5344CB8AC3E}">
        <p14:creationId xmlns="" xmlns:p14="http://schemas.microsoft.com/office/powerpoint/2010/main" val="245799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Proposal—2: Add Smoothing Bit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b="0" dirty="0" smtClean="0"/>
              <a:t>Unify with the convention of 11n/11ac, and also 2MHz short and long (SU/MU modes) SIG(A) fields.</a:t>
            </a:r>
          </a:p>
          <a:p>
            <a:pPr lvl="1"/>
            <a:r>
              <a:rPr lang="en-US" dirty="0" smtClean="0"/>
              <a:t>&gt;=2MHz SIG(A) field has smoothing or beam-change bit.</a:t>
            </a:r>
          </a:p>
          <a:p>
            <a:pPr lvl="1"/>
            <a:r>
              <a:rPr lang="en-US" dirty="0" smtClean="0"/>
              <a:t>Receiver has the same channel smoothing check as in &gt;=2MHz preambles.</a:t>
            </a:r>
          </a:p>
          <a:p>
            <a:pPr lvl="1"/>
            <a:endParaRPr lang="en-US" dirty="0" smtClean="0"/>
          </a:p>
          <a:p>
            <a:r>
              <a:rPr lang="en-US" b="0" dirty="0" smtClean="0"/>
              <a:t>Possible that NDP and feedback were in &gt;=2MHz, but the steered packets rate dropped to 1MHz rates.</a:t>
            </a:r>
          </a:p>
          <a:p>
            <a:pPr lvl="1"/>
            <a:r>
              <a:rPr lang="en-US" dirty="0" smtClean="0"/>
              <a:t>Similar to 40/20 scenario in 11n, or 80/40/20 scenario in 11ac.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55390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Sept 2012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Proposal—3: MCS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We never decided which MCS index is used for MCS0-Rep2 in 1MHz.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Propose to use MCS10:</a:t>
            </a:r>
          </a:p>
          <a:p>
            <a:pPr lvl="1"/>
            <a:r>
              <a:rPr lang="en-US" sz="1600" dirty="0" smtClean="0"/>
              <a:t>MCS0~9, same constellation sizes and coding rates as defined in 11ac</a:t>
            </a:r>
          </a:p>
          <a:p>
            <a:pPr lvl="1"/>
            <a:r>
              <a:rPr lang="en-US" sz="1600" dirty="0" smtClean="0"/>
              <a:t>MCS10, BPSK, rate ½, and 2x repetition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Similar to the convention in 11n, i.e. MCS32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55390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Sept 2012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11507</TotalTime>
  <Words>747</Words>
  <Application>Microsoft Office PowerPoint</Application>
  <PresentationFormat>On-screen Show (4:3)</PresentationFormat>
  <Paragraphs>159</Paragraphs>
  <Slides>12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place presentation subject title text here]</vt:lpstr>
      <vt:lpstr>Microsoft Office Word 97 - 2003 Document</vt:lpstr>
      <vt:lpstr>Document</vt:lpstr>
      <vt:lpstr>1MHz SIG Field Discussions</vt:lpstr>
      <vt:lpstr>Slide 2</vt:lpstr>
      <vt:lpstr>Slide 3</vt:lpstr>
      <vt:lpstr>Current 1MHz SIG Field in SFD</vt:lpstr>
      <vt:lpstr>Proposal-1: SM Signaling in SIG </vt:lpstr>
      <vt:lpstr>Motivation</vt:lpstr>
      <vt:lpstr>Proposed Change on the SM Signaling</vt:lpstr>
      <vt:lpstr>Proposal—2: Add Smoothing Bit</vt:lpstr>
      <vt:lpstr>Proposal—3: MCS</vt:lpstr>
      <vt:lpstr>Straw Poll 1 </vt:lpstr>
      <vt:lpstr>Straw Poll 2</vt:lpstr>
      <vt:lpstr>Straw Poll 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Raja Banerjea</dc:creator>
  <cp:lastModifiedBy>hongyuan</cp:lastModifiedBy>
  <cp:revision>270</cp:revision>
  <cp:lastPrinted>2010-12-20T20:45:24Z</cp:lastPrinted>
  <dcterms:created xsi:type="dcterms:W3CDTF">2010-12-20T20:39:38Z</dcterms:created>
  <dcterms:modified xsi:type="dcterms:W3CDTF">2012-09-14T22:55:37Z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-879943810</vt:i4>
  </property>
  <property fmtid="{D5CDD505-2E9C-101B-9397-08002B2CF9AE}" pid="3" name="_NewReviewCycle">
    <vt:lpwstr/>
  </property>
  <property fmtid="{D5CDD505-2E9C-101B-9397-08002B2CF9AE}" pid="4" name="_EmailSubject">
    <vt:lpwstr>ah presentations</vt:lpwstr>
  </property>
  <property fmtid="{D5CDD505-2E9C-101B-9397-08002B2CF9AE}" pid="5" name="_AuthorEmail">
    <vt:lpwstr>svverman@qualcomm.com</vt:lpwstr>
  </property>
  <property fmtid="{D5CDD505-2E9C-101B-9397-08002B2CF9AE}" pid="6" name="_AuthorEmailDisplayName">
    <vt:lpwstr>Vermani, Sameer</vt:lpwstr>
  </property>
</Properties>
</file>