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22" r:id="rId4"/>
    <p:sldId id="351" r:id="rId5"/>
    <p:sldId id="352" r:id="rId6"/>
    <p:sldId id="35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1060r2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(Sept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September 18th Round </a:t>
            </a:r>
            <a:r>
              <a:rPr lang="en-GB" dirty="0" smtClean="0"/>
              <a:t>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Has a volunteer for the editor position, has not yet met. 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In comment resolution,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this </a:t>
            </a:r>
            <a:r>
              <a:rPr lang="en-GB" sz="2000" dirty="0" smtClean="0"/>
              <a:t>session</a:t>
            </a:r>
            <a:endParaRPr lang="en-GB" sz="2000" dirty="0" smtClean="0"/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gone to </a:t>
            </a:r>
            <a:r>
              <a:rPr lang="en-GB" sz="2000" dirty="0" err="1" smtClean="0"/>
              <a:t>RevCom</a:t>
            </a:r>
            <a:endParaRPr lang="en-GB" sz="2000" dirty="0" smtClean="0"/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in comment resolution,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November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developing spec framework doc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accepting draft text submissions, will add to spec framework later this week (if time permits). Tom </a:t>
            </a:r>
            <a:r>
              <a:rPr lang="en-GB" sz="2000" dirty="0" err="1" smtClean="0"/>
              <a:t>Siep</a:t>
            </a:r>
            <a:r>
              <a:rPr lang="en-GB" sz="2000" dirty="0" smtClean="0"/>
              <a:t> is stepping down as Editor after this session after completing the draft </a:t>
            </a:r>
            <a:r>
              <a:rPr lang="en-GB" sz="2000" dirty="0" smtClean="0"/>
              <a:t>update</a:t>
            </a:r>
            <a:endParaRPr lang="en-GB" sz="20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501521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363921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TBD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Sep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12178</TotalTime>
  <Words>517</Words>
  <Application>Microsoft Office PowerPoint</Application>
  <PresentationFormat>On-screen Show (4:3)</PresentationFormat>
  <Paragraphs>163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(Sept ‘12)</vt:lpstr>
      <vt:lpstr>Volunteer Editor Contacts</vt:lpstr>
      <vt:lpstr>September 18th Round table status report</vt:lpstr>
      <vt:lpstr>802.11 Style Guide</vt:lpstr>
      <vt:lpstr>Editor Amendment Ordering</vt:lpstr>
      <vt:lpstr>Draft Development Snapshot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583</cp:revision>
  <cp:lastPrinted>1998-02-10T13:28:06Z</cp:lastPrinted>
  <dcterms:created xsi:type="dcterms:W3CDTF">1998-02-10T13:07:52Z</dcterms:created>
  <dcterms:modified xsi:type="dcterms:W3CDTF">2012-09-21T00:49:20Z</dcterms:modified>
</cp:coreProperties>
</file>