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14" r:id="rId10"/>
    <p:sldId id="311" r:id="rId11"/>
    <p:sldId id="317" r:id="rId12"/>
    <p:sldId id="336" r:id="rId13"/>
    <p:sldId id="351" r:id="rId14"/>
    <p:sldId id="352" r:id="rId15"/>
    <p:sldId id="310" r:id="rId16"/>
    <p:sldId id="355" r:id="rId17"/>
    <p:sldId id="332" r:id="rId18"/>
    <p:sldId id="335" r:id="rId19"/>
    <p:sldId id="35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B050"/>
    <a:srgbClr val="0000CC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5" autoAdjust="0"/>
    <p:restoredTop sz="94676" autoAdjust="0"/>
  </p:normalViewPr>
  <p:slideViewPr>
    <p:cSldViewPr>
      <p:cViewPr>
        <p:scale>
          <a:sx n="90" d="100"/>
          <a:sy n="90" d="100"/>
        </p:scale>
        <p:origin x="-810" y="-7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</a:t>
            </a:r>
            <a:r>
              <a:rPr lang="en-US" sz="1800" b="1" dirty="0" err="1" smtClean="0"/>
              <a:t>1060r1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rago.f@ieee.org" TargetMode="External"/><Relationship Id="rId7" Type="http://schemas.openxmlformats.org/officeDocument/2006/relationships/hyperlink" Target="mailto:m.turner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.perry@ieee.org" TargetMode="External"/><Relationship Id="rId5" Type="http://schemas.openxmlformats.org/officeDocument/2006/relationships/hyperlink" Target="mailto:k.bennett@ieee.org" TargetMode="External"/><Relationship Id="rId4" Type="http://schemas.openxmlformats.org/officeDocument/2006/relationships/hyperlink" Target="mailto:berger.cathrine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tom.siep@csr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minyoung.park@intel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mailto:carlos.cordeiro@intel.com" TargetMode="External"/><Relationship Id="rId10" Type="http://schemas.openxmlformats.org/officeDocument/2006/relationships/hyperlink" Target="mailto:henry@LOGOUT.COM" TargetMode="External"/><Relationship Id="rId4" Type="http://schemas.openxmlformats.org/officeDocument/2006/relationships/hyperlink" Target="mailto:rstacey@apple.com" TargetMode="External"/><Relationship Id="rId9" Type="http://schemas.openxmlformats.org/officeDocument/2006/relationships/hyperlink" Target="mailto:alex.ashley@hotmail.co.uk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(Sept ‘12)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2011-09-17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31813" y="2511425"/>
          <a:ext cx="7997825" cy="259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Document" r:id="rId4" imgW="8596788" imgH="2803492" progId="Word.Document.8">
                  <p:embed/>
                </p:oleObj>
              </mc:Choice>
              <mc:Fallback>
                <p:oleObj name="Document" r:id="rId4" imgW="8596788" imgH="2803492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511425"/>
                        <a:ext cx="7997825" cy="2592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mtClean="0"/>
              <a:t>Editors define publication order independent of working group public timelines:</a:t>
            </a:r>
          </a:p>
          <a:p>
            <a:pPr lvl="1"/>
            <a:r>
              <a:rPr lang="en-US" smtClean="0"/>
              <a:t>Since official timeline is volatile and moves around</a:t>
            </a:r>
          </a:p>
          <a:p>
            <a:pPr lvl="1"/>
            <a:r>
              <a:rPr lang="en-US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smtClean="0"/>
              <a:t>Editors are committed to maintain a rational publication order</a:t>
            </a:r>
          </a:p>
          <a:p>
            <a:r>
              <a:rPr lang="en-US" smtClean="0"/>
              <a:t>Numbering spreadsheet 11/1149:</a:t>
            </a:r>
          </a:p>
          <a:p>
            <a:pPr lvl="1"/>
            <a:r>
              <a:rPr lang="en-US" smtClean="0"/>
              <a:t>Succeeding amendments to do their respective updates</a:t>
            </a:r>
          </a:p>
          <a:p>
            <a:pPr lvl="1"/>
            <a:r>
              <a:rPr lang="en-US" smtClean="0"/>
              <a:t>Must match the official timeline after plenaries</a:t>
            </a:r>
          </a:p>
          <a:p>
            <a:endParaRPr lang="en-US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</a:t>
            </a:r>
          </a:p>
          <a:p>
            <a:pPr lvl="1">
              <a:buFontTx/>
              <a:buNone/>
            </a:pPr>
            <a:r>
              <a:rPr lang="en-US" sz="1600" dirty="0" err="1" smtClean="0"/>
              <a:t>MDR</a:t>
            </a:r>
            <a:r>
              <a:rPr lang="en-US" sz="1600" dirty="0" smtClean="0"/>
              <a:t> now in the 802.11 Operating Manual 11-09/</a:t>
            </a:r>
            <a:r>
              <a:rPr lang="en-US" sz="1600" dirty="0" err="1" smtClean="0"/>
              <a:t>0002r12</a:t>
            </a:r>
            <a:endParaRPr lang="en-US" sz="1600" dirty="0" smtClean="0"/>
          </a:p>
          <a:p>
            <a:pPr lvl="1">
              <a:buFontTx/>
              <a:buNone/>
            </a:pPr>
            <a:endParaRPr lang="en-US" sz="1600" dirty="0" smtClean="0"/>
          </a:p>
          <a:p>
            <a:r>
              <a:rPr lang="en-US" dirty="0" err="1" smtClean="0"/>
              <a:t>P802.11aa</a:t>
            </a:r>
            <a:r>
              <a:rPr lang="en-US" dirty="0" smtClean="0"/>
              <a:t> </a:t>
            </a:r>
            <a:r>
              <a:rPr lang="en-US" dirty="0" err="1" smtClean="0"/>
              <a:t>D5.0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P802.11ad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P802.11ae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smtClean="0"/>
              <a:t>Expect </a:t>
            </a:r>
            <a:r>
              <a:rPr lang="en-US" dirty="0" err="1" smtClean="0"/>
              <a:t>D4.0</a:t>
            </a:r>
            <a:r>
              <a:rPr lang="en-US" dirty="0" smtClean="0"/>
              <a:t> for </a:t>
            </a:r>
            <a:r>
              <a:rPr lang="en-US" dirty="0" err="1" smtClean="0"/>
              <a:t>P802.11ac</a:t>
            </a:r>
            <a:r>
              <a:rPr lang="en-US" dirty="0" smtClean="0"/>
              <a:t> Mandatory Draft Review, and need name of the independent reviewer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http://www.ieee802.org/11/editor_resources.html</a:t>
            </a:r>
            <a:endParaRPr lang="en-US" u="sng" dirty="0" smtClean="0"/>
          </a:p>
          <a:p>
            <a:r>
              <a:rPr lang="en-US" b="0" dirty="0" smtClean="0"/>
              <a:t>Comments or changes? Perhaps an online wiki?</a:t>
            </a:r>
          </a:p>
          <a:p>
            <a:r>
              <a:rPr lang="en-US" b="0" dirty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11-09-1034-05-0000-wg11-style-guide.doc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3501521"/>
              </p:ext>
            </p:extLst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Jun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May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Sept 2012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363921"/>
              </p:ext>
            </p:extLst>
          </p:nvPr>
        </p:nvGraphicFramePr>
        <p:xfrm>
          <a:off x="457200" y="1371600"/>
          <a:ext cx="7086600" cy="352044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Cordero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9-Sep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9-Sep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17-Sep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1.07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TBD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18-Sep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16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latin typeface="Arial" charset="0"/>
              </a:rPr>
              <a:t>Sep 2012</a:t>
            </a:r>
            <a:endParaRPr lang="en-US" sz="1800" dirty="0"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</a:t>
            </a:r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</a:t>
            </a:r>
            <a:r>
              <a:rPr lang="en-GB" dirty="0" err="1" smtClean="0"/>
              <a:t>mbD12</a:t>
            </a:r>
            <a:r>
              <a:rPr lang="en-GB" dirty="0" smtClean="0"/>
              <a:t>, </a:t>
            </a:r>
            <a:r>
              <a:rPr lang="en-GB" dirty="0" err="1" smtClean="0"/>
              <a:t>aeD7</a:t>
            </a:r>
            <a:r>
              <a:rPr lang="en-GB" dirty="0" smtClean="0"/>
              <a:t>, </a:t>
            </a:r>
            <a:r>
              <a:rPr lang="en-GB" smtClean="0"/>
              <a:t>aaD8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11ac</a:t>
            </a:r>
            <a:r>
              <a:rPr lang="en-US" dirty="0" smtClean="0"/>
              <a:t> </a:t>
            </a:r>
            <a:r>
              <a:rPr lang="en-US" dirty="0" err="1" smtClean="0"/>
              <a:t>MDR</a:t>
            </a:r>
            <a:r>
              <a:rPr lang="en-US" dirty="0" smtClean="0"/>
              <a:t> fix date and identify volunteer  aps/soon</a:t>
            </a:r>
          </a:p>
          <a:p>
            <a:r>
              <a:rPr lang="en-US" dirty="0" smtClean="0"/>
              <a:t>Numbering spreadsheet update  tom </a:t>
            </a:r>
            <a:r>
              <a:rPr lang="en-US" dirty="0" err="1" smtClean="0"/>
              <a:t>siep</a:t>
            </a:r>
            <a:r>
              <a:rPr lang="en-US" dirty="0" smtClean="0"/>
              <a:t>/soon</a:t>
            </a:r>
          </a:p>
          <a:p>
            <a:r>
              <a:rPr lang="en-US" dirty="0" err="1" smtClean="0"/>
              <a:t>MIB</a:t>
            </a:r>
            <a:r>
              <a:rPr lang="en-US" dirty="0" smtClean="0"/>
              <a:t> text for </a:t>
            </a:r>
            <a:r>
              <a:rPr lang="en-US" dirty="0" err="1" smtClean="0"/>
              <a:t>11ad</a:t>
            </a:r>
            <a:r>
              <a:rPr lang="en-US" dirty="0" smtClean="0"/>
              <a:t> to become available aps/Dec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0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2012-09-18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Numbering </a:t>
            </a:r>
            <a:r>
              <a:rPr lang="en-US" dirty="0"/>
              <a:t>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Mandatory Draft Coordination before SB</a:t>
            </a:r>
          </a:p>
          <a:p>
            <a:r>
              <a:rPr lang="en-US" dirty="0"/>
              <a:t>Style Guide for </a:t>
            </a:r>
            <a:r>
              <a:rPr lang="en-US" dirty="0" smtClean="0"/>
              <a:t>802.11</a:t>
            </a:r>
            <a:endParaRPr lang="en-US" dirty="0"/>
          </a:p>
          <a:p>
            <a:r>
              <a:rPr lang="en-US" dirty="0" smtClean="0"/>
              <a:t>Amendment Ordering / Draft Snapshots</a:t>
            </a:r>
          </a:p>
          <a:p>
            <a:r>
              <a:rPr lang="en-US" dirty="0" smtClean="0"/>
              <a:t>Editor backup practices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2012-09-18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P802.11REVmc</a:t>
            </a:r>
            <a:r>
              <a:rPr lang="en-US" sz="1400" dirty="0" smtClean="0"/>
              <a:t>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P802.11af</a:t>
            </a:r>
            <a:r>
              <a:rPr lang="en-US" sz="1400" dirty="0" smtClean="0"/>
              <a:t> Amendment (TVWS) – Peter Ecclesine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P802.11ah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S1G</a:t>
            </a:r>
            <a:r>
              <a:rPr lang="en-US" sz="1400" dirty="0" smtClean="0"/>
              <a:t>) – Minyoung Park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P802.11ai</a:t>
            </a:r>
            <a:r>
              <a:rPr lang="en-US" sz="1400" dirty="0"/>
              <a:t> Amendment (</a:t>
            </a:r>
            <a:r>
              <a:rPr lang="en-US" sz="1400" dirty="0" err="1"/>
              <a:t>FILS</a:t>
            </a:r>
            <a:r>
              <a:rPr lang="en-US" sz="1400" dirty="0"/>
              <a:t>) – Tom </a:t>
            </a:r>
            <a:r>
              <a:rPr lang="en-US" sz="1400" dirty="0" err="1"/>
              <a:t>Siep</a:t>
            </a: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802.11 Editors not present</a:t>
            </a:r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P802.11ac</a:t>
            </a:r>
            <a:r>
              <a:rPr lang="en-US" sz="1400" dirty="0"/>
              <a:t> Amendment (</a:t>
            </a:r>
            <a:r>
              <a:rPr lang="en-US" sz="1400" dirty="0" err="1"/>
              <a:t>VHT</a:t>
            </a:r>
            <a:r>
              <a:rPr lang="en-US" sz="1400" dirty="0"/>
              <a:t> </a:t>
            </a:r>
            <a:r>
              <a:rPr lang="en-US" sz="1400" dirty="0" err="1"/>
              <a:t>L6</a:t>
            </a:r>
            <a:r>
              <a:rPr lang="en-US" sz="1400" dirty="0"/>
              <a:t>) – Robert </a:t>
            </a:r>
            <a:r>
              <a:rPr lang="en-US" sz="1400" dirty="0" smtClean="0"/>
              <a:t>Stacey</a:t>
            </a:r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P802.11ad</a:t>
            </a:r>
            <a:r>
              <a:rPr lang="en-US" sz="1400" dirty="0"/>
              <a:t> Amendment (</a:t>
            </a:r>
            <a:r>
              <a:rPr lang="en-US" sz="1400" dirty="0" err="1"/>
              <a:t>VHT60</a:t>
            </a:r>
            <a:r>
              <a:rPr lang="en-US" sz="1400" dirty="0"/>
              <a:t>) – Carlos Cordeiro</a:t>
            </a:r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Al </a:t>
            </a:r>
            <a:r>
              <a:rPr lang="en-US" sz="1400" dirty="0" err="1" smtClean="0"/>
              <a:t>Petrick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Alan </a:t>
            </a:r>
            <a:r>
              <a:rPr lang="en-US" sz="1400" dirty="0" err="1" smtClean="0"/>
              <a:t>Heberling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Mark Hamilton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/>
              <a:t>IEEE Staff </a:t>
            </a:r>
            <a:r>
              <a:rPr lang="en-US" sz="1200" dirty="0" smtClean="0"/>
              <a:t>present </a:t>
            </a:r>
            <a:r>
              <a:rPr lang="en-US" sz="1200" dirty="0"/>
              <a:t>and always welcome! </a:t>
            </a:r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smtClean="0"/>
              <a:t>Francisco </a:t>
            </a:r>
            <a:r>
              <a:rPr lang="en-US" sz="1000" dirty="0" err="1" smtClean="0"/>
              <a:t>Drago</a:t>
            </a:r>
            <a:r>
              <a:rPr lang="en-US" sz="1000" dirty="0" smtClean="0"/>
              <a:t> – staff editor, </a:t>
            </a:r>
            <a:r>
              <a:rPr lang="en-US" sz="1000" dirty="0" smtClean="0">
                <a:hlinkClick r:id="rId3"/>
              </a:rPr>
              <a:t>drago.f@ieee.org</a:t>
            </a:r>
            <a:r>
              <a:rPr lang="en-US" sz="10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err="1"/>
              <a:t>Cathrine</a:t>
            </a:r>
            <a:r>
              <a:rPr lang="en-US" sz="1000" dirty="0"/>
              <a:t> Berger- staff editor, </a:t>
            </a:r>
            <a:r>
              <a:rPr lang="en-US" sz="1000" dirty="0">
                <a:hlinkClick r:id="rId4"/>
              </a:rPr>
              <a:t>berger.cathrine@ieee.org</a:t>
            </a:r>
            <a:r>
              <a:rPr lang="en-US" sz="10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/>
              <a:t>Kathryn Bennett– our staff liaison, </a:t>
            </a:r>
            <a:r>
              <a:rPr lang="en-US" sz="1000" dirty="0">
                <a:hlinkClick r:id="rId5"/>
              </a:rPr>
              <a:t>k.bennett@ieee.org</a:t>
            </a:r>
            <a:r>
              <a:rPr lang="en-US" sz="1000" dirty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/>
              <a:t>Lisa Perry – Staff liaison </a:t>
            </a:r>
            <a:r>
              <a:rPr lang="en-US" sz="1000" dirty="0">
                <a:hlinkClick r:id="rId6"/>
              </a:rPr>
              <a:t>l.perry@ieee.org</a:t>
            </a:r>
            <a:r>
              <a:rPr lang="en-US" sz="10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/>
              <a:t>Michelle Turner – staff editor for 802, </a:t>
            </a:r>
            <a:r>
              <a:rPr lang="en-US" sz="1000" dirty="0">
                <a:hlinkClick r:id="rId7"/>
              </a:rPr>
              <a:t>m.turner@ieee.org</a:t>
            </a:r>
            <a:endParaRPr lang="en-US" sz="10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rstacey@apple.com</a:t>
            </a:r>
            <a:r>
              <a:rPr lang="en-US" sz="1600" b="0" dirty="0" smtClean="0"/>
              <a:t>  </a:t>
            </a:r>
          </a:p>
          <a:p>
            <a:r>
              <a:rPr lang="en-US" sz="1600" dirty="0" err="1" smtClean="0"/>
              <a:t>TGad</a:t>
            </a:r>
            <a:r>
              <a:rPr lang="en-US" sz="1600" dirty="0" smtClean="0"/>
              <a:t> – Carlos </a:t>
            </a:r>
            <a:r>
              <a:rPr lang="en-US" sz="1600" dirty="0" err="1" smtClean="0"/>
              <a:t>Cordeiro</a:t>
            </a:r>
            <a:r>
              <a:rPr lang="en-US" sz="1600" dirty="0" smtClean="0"/>
              <a:t>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5"/>
              </a:rPr>
              <a:t>carlos.cordeiro@intel.com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b="0" dirty="0" smtClean="0">
                <a:hlinkClick r:id="rId6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7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Tom </a:t>
            </a:r>
            <a:r>
              <a:rPr lang="en-US" sz="1600" dirty="0" err="1" smtClean="0"/>
              <a:t>Siep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8"/>
              </a:rPr>
              <a:t>tom.siep@csr.com</a:t>
            </a:r>
            <a:r>
              <a:rPr lang="en-US" sz="1600" b="0" dirty="0" smtClean="0"/>
              <a:t>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>
                <a:hlinkClick r:id="rId9"/>
              </a:rPr>
              <a:t>alex.ashley@hotmail.co.uk</a:t>
            </a:r>
            <a:r>
              <a:rPr lang="en-US" sz="1600" dirty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0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September 18th Round </a:t>
            </a:r>
            <a:r>
              <a:rPr lang="en-GB" dirty="0" smtClean="0"/>
              <a:t>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 Has a volunteer for the editor position, has not yet met. 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 In comment resolution, hope to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out of this </a:t>
            </a:r>
            <a:r>
              <a:rPr lang="en-GB" sz="2000" dirty="0" smtClean="0"/>
              <a:t>session</a:t>
            </a:r>
            <a:endParaRPr lang="en-GB" sz="2000" dirty="0" smtClean="0"/>
          </a:p>
          <a:p>
            <a:r>
              <a:rPr lang="en-GB" sz="2000" dirty="0" err="1" smtClean="0"/>
              <a:t>11ad</a:t>
            </a:r>
            <a:r>
              <a:rPr lang="en-GB" sz="2000" dirty="0" smtClean="0"/>
              <a:t> – gone to </a:t>
            </a:r>
            <a:r>
              <a:rPr lang="en-GB" sz="2000" dirty="0" err="1" smtClean="0"/>
              <a:t>RevCom</a:t>
            </a:r>
            <a:endParaRPr lang="en-GB" sz="2000" dirty="0" smtClean="0"/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 in comment resolution, hope to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out of November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 developing spec framework doc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accepting draft text submissions, will add to spec framework later this week (if time permits). Tom </a:t>
            </a:r>
            <a:r>
              <a:rPr lang="en-GB" sz="2000" dirty="0" err="1" smtClean="0"/>
              <a:t>Siep</a:t>
            </a:r>
            <a:r>
              <a:rPr lang="en-GB" sz="2000" dirty="0" smtClean="0"/>
              <a:t> is stepping down as Editor after this session after completing the draft </a:t>
            </a:r>
            <a:r>
              <a:rPr lang="en-GB" sz="2000" dirty="0" smtClean="0"/>
              <a:t>update</a:t>
            </a:r>
            <a:endParaRPr lang="en-GB" sz="2000" dirty="0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11aa</a:t>
            </a:r>
            <a:r>
              <a:rPr lang="en-US" dirty="0" smtClean="0"/>
              <a:t> announced June 5,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11ad</a:t>
            </a:r>
            <a:r>
              <a:rPr lang="en-US" dirty="0" smtClean="0"/>
              <a:t> expected by yearend 2012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11-11/</a:t>
            </a:r>
            <a:r>
              <a:rPr lang="en-US" dirty="0" err="1" smtClean="0"/>
              <a:t>1149r19</a:t>
            </a:r>
            <a:r>
              <a:rPr lang="en-US" dirty="0" smtClean="0"/>
              <a:t> (2012 May 17)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Need to verify numbering with published amendments </a:t>
            </a:r>
            <a:r>
              <a:rPr lang="en-US" dirty="0" err="1" smtClean="0"/>
              <a:t>11aa</a:t>
            </a:r>
            <a:r>
              <a:rPr lang="en-US" dirty="0"/>
              <a:t> </a:t>
            </a:r>
            <a:r>
              <a:rPr lang="en-US" dirty="0" smtClean="0"/>
              <a:t>(Adrian volunteers to do this)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802.11-2012 is numbering baseline. </a:t>
            </a:r>
            <a:r>
              <a:rPr lang="en-US" dirty="0" err="1" smtClean="0"/>
              <a:t>11ai</a:t>
            </a:r>
            <a:r>
              <a:rPr lang="en-US" dirty="0" smtClean="0"/>
              <a:t> goes first, then </a:t>
            </a:r>
            <a:r>
              <a:rPr lang="en-US" dirty="0" err="1" smtClean="0"/>
              <a:t>11ad</a:t>
            </a:r>
            <a:r>
              <a:rPr lang="en-US" dirty="0" smtClean="0"/>
              <a:t>, </a:t>
            </a:r>
            <a:r>
              <a:rPr lang="en-US" dirty="0" err="1" smtClean="0"/>
              <a:t>11ac</a:t>
            </a:r>
            <a:r>
              <a:rPr lang="en-US" dirty="0" smtClean="0"/>
              <a:t>, </a:t>
            </a:r>
            <a:r>
              <a:rPr lang="en-US" dirty="0" err="1" smtClean="0"/>
              <a:t>11af</a:t>
            </a:r>
            <a:r>
              <a:rPr lang="en-US" dirty="0" smtClean="0"/>
              <a:t>, </a:t>
            </a:r>
            <a:r>
              <a:rPr lang="en-US" dirty="0" err="1" smtClean="0"/>
              <a:t>11ah</a:t>
            </a:r>
            <a:r>
              <a:rPr lang="en-US" dirty="0" smtClean="0"/>
              <a:t>, </a:t>
            </a:r>
            <a:r>
              <a:rPr lang="en-US" dirty="0" err="1" smtClean="0"/>
              <a:t>11ai</a:t>
            </a:r>
            <a:r>
              <a:rPr lang="en-US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TG 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WG</a:t>
            </a:r>
            <a:r>
              <a:rPr lang="en-US" dirty="0" smtClean="0"/>
              <a:t> editor will update any “changes pending” columns and summarize status to editors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9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12175</TotalTime>
  <Words>1330</Words>
  <Application>Microsoft Office PowerPoint</Application>
  <PresentationFormat>On-screen Show (4:3)</PresentationFormat>
  <Paragraphs>327</Paragraphs>
  <Slides>19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802.11 WG Editor’s Meeting (Sept ‘12)</vt:lpstr>
      <vt:lpstr>Abstract</vt:lpstr>
      <vt:lpstr>Agenda for 2012-09-18</vt:lpstr>
      <vt:lpstr>Roll Call – 2012-09-18</vt:lpstr>
      <vt:lpstr>Volunteer Editor Contacts</vt:lpstr>
      <vt:lpstr>September 18th Round table status report</vt:lpstr>
      <vt:lpstr>Reflector Updates</vt:lpstr>
      <vt:lpstr>IEEE Publication Status</vt:lpstr>
      <vt:lpstr>Numbering Alignment Process</vt:lpstr>
      <vt:lpstr>Amendment &amp; other ordering notes</vt:lpstr>
      <vt:lpstr>MDR Status</vt:lpstr>
      <vt:lpstr>Editors page</vt:lpstr>
      <vt:lpstr>802.11 Style Guide</vt:lpstr>
      <vt:lpstr>Editor Amendment Ordering</vt:lpstr>
      <vt:lpstr>Email Your Draft Status Updates</vt:lpstr>
      <vt:lpstr>Draft Development Snapshot</vt:lpstr>
      <vt:lpstr>MIB style, Visio and Frame practices </vt:lpstr>
      <vt:lpstr>Two Technical Editors</vt:lpstr>
      <vt:lpstr>Pending Actions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Editor's Meeting</dc:title>
  <dc:creator>Peter Ecclesine</dc:creator>
  <cp:lastModifiedBy>pecclesi</cp:lastModifiedBy>
  <cp:revision>582</cp:revision>
  <cp:lastPrinted>1998-02-10T13:28:06Z</cp:lastPrinted>
  <dcterms:created xsi:type="dcterms:W3CDTF">1998-02-10T13:07:52Z</dcterms:created>
  <dcterms:modified xsi:type="dcterms:W3CDTF">2012-09-21T00:45:23Z</dcterms:modified>
</cp:coreProperties>
</file>