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36" r:id="rId13"/>
    <p:sldId id="351" r:id="rId14"/>
    <p:sldId id="352" r:id="rId15"/>
    <p:sldId id="310" r:id="rId16"/>
    <p:sldId id="355" r:id="rId17"/>
    <p:sldId id="332" r:id="rId18"/>
    <p:sldId id="335" r:id="rId19"/>
    <p:sldId id="35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1060r1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rago.f@ieee.org" TargetMode="External"/><Relationship Id="rId7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.perry@ieee.org" TargetMode="External"/><Relationship Id="rId5" Type="http://schemas.openxmlformats.org/officeDocument/2006/relationships/hyperlink" Target="mailto:k.bennett@ieee.org" TargetMode="External"/><Relationship Id="rId4" Type="http://schemas.openxmlformats.org/officeDocument/2006/relationships/hyperlink" Target="mailto:berger.cathrine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(Sept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D4.0</a:t>
            </a:r>
            <a:r>
              <a:rPr lang="en-US" dirty="0" smtClean="0"/>
              <a:t>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need name of the independent reviewer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01521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63921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TBD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Sep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MDR</a:t>
            </a:r>
            <a:r>
              <a:rPr lang="en-US" dirty="0" smtClean="0"/>
              <a:t> fix date and identify volunteer  aps/soon</a:t>
            </a:r>
          </a:p>
          <a:p>
            <a:r>
              <a:rPr lang="en-US" dirty="0" smtClean="0"/>
              <a:t>Numbering spreadsheet update  tom </a:t>
            </a:r>
            <a:r>
              <a:rPr lang="en-US" dirty="0" err="1" smtClean="0"/>
              <a:t>siep</a:t>
            </a:r>
            <a:r>
              <a:rPr lang="en-US" dirty="0" smtClean="0"/>
              <a:t>/soon</a:t>
            </a:r>
          </a:p>
          <a:p>
            <a:r>
              <a:rPr lang="en-US" dirty="0" err="1" smtClean="0"/>
              <a:t>MIB</a:t>
            </a:r>
            <a:r>
              <a:rPr lang="en-US" dirty="0" smtClean="0"/>
              <a:t> text for </a:t>
            </a:r>
            <a:r>
              <a:rPr lang="en-US" dirty="0" err="1" smtClean="0"/>
              <a:t>11ad</a:t>
            </a:r>
            <a:r>
              <a:rPr lang="en-US" dirty="0" smtClean="0"/>
              <a:t> to become available aps/Dec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2012-09-18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2012-09-18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Tom </a:t>
            </a:r>
            <a:r>
              <a:rPr lang="en-US" sz="1400" dirty="0" err="1"/>
              <a:t>Siep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present</a:t>
            </a:r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P802.11ad</a:t>
            </a:r>
            <a:r>
              <a:rPr lang="en-US" sz="1400" dirty="0"/>
              <a:t> Amendment (</a:t>
            </a:r>
            <a:r>
              <a:rPr lang="en-US" sz="1400" dirty="0" err="1"/>
              <a:t>VHT60</a:t>
            </a:r>
            <a:r>
              <a:rPr lang="en-US" sz="1400" dirty="0"/>
              <a:t>) – Carlos Cordeiro</a:t>
            </a:r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Alan </a:t>
            </a:r>
            <a:r>
              <a:rPr lang="en-US" sz="1400" dirty="0" err="1" smtClean="0"/>
              <a:t>Heberling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3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err="1"/>
              <a:t>Cathrine</a:t>
            </a:r>
            <a:r>
              <a:rPr lang="en-US" sz="1000" dirty="0"/>
              <a:t> Berger- staff editor, </a:t>
            </a:r>
            <a:r>
              <a:rPr lang="en-US" sz="1000" dirty="0">
                <a:hlinkClick r:id="rId4"/>
              </a:rPr>
              <a:t>berger.cathrine@ieee.org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Kathryn Bennett– our staff liaison, </a:t>
            </a:r>
            <a:r>
              <a:rPr lang="en-US" sz="1000" dirty="0">
                <a:hlinkClick r:id="rId5"/>
              </a:rPr>
              <a:t>k.bennett@ieee.org</a:t>
            </a:r>
            <a:r>
              <a:rPr lang="en-US" sz="1000" dirty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Lisa Perry – Staff liaison </a:t>
            </a:r>
            <a:r>
              <a:rPr lang="en-US" sz="1000" dirty="0">
                <a:hlinkClick r:id="rId6"/>
              </a:rPr>
              <a:t>l.perry@ieee.org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Michelle Turner – staff editor for 802, </a:t>
            </a:r>
            <a:r>
              <a:rPr lang="en-US" sz="1000" dirty="0">
                <a:hlinkClick r:id="rId7"/>
              </a:rPr>
              <a:t>m.turner@ieee.org</a:t>
            </a:r>
            <a:endParaRPr lang="en-US" sz="10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18th Round </a:t>
            </a:r>
            <a:r>
              <a:rPr lang="en-GB" dirty="0" smtClean="0"/>
              <a:t>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Has a volunteer for the editor position, has not yet met. 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In comment resolution,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this </a:t>
            </a:r>
            <a:r>
              <a:rPr lang="en-GB" sz="2000" dirty="0" smtClean="0"/>
              <a:t>session</a:t>
            </a:r>
            <a:endParaRPr lang="en-GB" sz="2000" dirty="0" smtClean="0"/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gone to </a:t>
            </a:r>
            <a:r>
              <a:rPr lang="en-GB" sz="2000" dirty="0" err="1" smtClean="0"/>
              <a:t>RevCom</a:t>
            </a:r>
            <a:endParaRPr lang="en-GB" sz="2000" dirty="0" smtClean="0"/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in comment resolution,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November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developing spec framework doc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accepting draft text submissions, will add to spec framework later this week (if time permits). Tom </a:t>
            </a:r>
            <a:r>
              <a:rPr lang="en-GB" sz="2000" dirty="0" err="1" smtClean="0"/>
              <a:t>Siep</a:t>
            </a:r>
            <a:r>
              <a:rPr lang="en-GB" sz="2000" dirty="0" smtClean="0"/>
              <a:t> is stepping down as Editor after this session after completing the draft </a:t>
            </a:r>
            <a:r>
              <a:rPr lang="en-GB" sz="2000" dirty="0" smtClean="0"/>
              <a:t>update</a:t>
            </a:r>
            <a:endParaRPr lang="en-GB" sz="20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expected by yearend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11-11/</a:t>
            </a:r>
            <a:r>
              <a:rPr lang="en-US" dirty="0" err="1" smtClean="0"/>
              <a:t>1149r19</a:t>
            </a:r>
            <a:r>
              <a:rPr lang="en-US" dirty="0" smtClean="0"/>
              <a:t> (2012 May 17)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 to verify numbering with published amendments </a:t>
            </a:r>
            <a:r>
              <a:rPr lang="en-US" dirty="0" err="1" smtClean="0"/>
              <a:t>11aa</a:t>
            </a:r>
            <a:r>
              <a:rPr lang="en-US" dirty="0"/>
              <a:t> </a:t>
            </a:r>
            <a:r>
              <a:rPr lang="en-US" dirty="0" smtClean="0"/>
              <a:t>(Adrian volunteers to do this)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11ai</a:t>
            </a:r>
            <a:r>
              <a:rPr lang="en-US" dirty="0" smtClean="0"/>
              <a:t> goes first, then </a:t>
            </a:r>
            <a:r>
              <a:rPr lang="en-US" dirty="0" err="1" smtClean="0"/>
              <a:t>11ad</a:t>
            </a:r>
            <a:r>
              <a:rPr lang="en-US" dirty="0" smtClean="0"/>
              <a:t>, </a:t>
            </a:r>
            <a:r>
              <a:rPr lang="en-US" dirty="0" err="1" smtClean="0"/>
              <a:t>11ac</a:t>
            </a:r>
            <a:r>
              <a:rPr lang="en-US" dirty="0" smtClean="0"/>
              <a:t>,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12175</TotalTime>
  <Words>1330</Words>
  <Application>Microsoft Office PowerPoint</Application>
  <PresentationFormat>On-screen Show (4:3)</PresentationFormat>
  <Paragraphs>327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WG Editor’s Meeting (Sept ‘12)</vt:lpstr>
      <vt:lpstr>Abstract</vt:lpstr>
      <vt:lpstr>Agenda for 2012-09-18</vt:lpstr>
      <vt:lpstr>Roll Call – 2012-09-18</vt:lpstr>
      <vt:lpstr>Volunteer Editor Contacts</vt:lpstr>
      <vt:lpstr>September 18th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582</cp:revision>
  <cp:lastPrinted>1998-02-10T13:28:06Z</cp:lastPrinted>
  <dcterms:created xsi:type="dcterms:W3CDTF">1998-02-10T13:07:52Z</dcterms:created>
  <dcterms:modified xsi:type="dcterms:W3CDTF">2012-09-21T00:45:23Z</dcterms:modified>
</cp:coreProperties>
</file>