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36" r:id="rId13"/>
    <p:sldId id="351" r:id="rId14"/>
    <p:sldId id="352" r:id="rId15"/>
    <p:sldId id="310" r:id="rId16"/>
    <p:sldId id="355" r:id="rId17"/>
    <p:sldId id="332" r:id="rId18"/>
    <p:sldId id="335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90" d="100"/>
          <a:sy n="90" d="100"/>
        </p:scale>
        <p:origin x="-810" y="42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1060r0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t.gerdon@ieee.org" TargetMode="External"/><Relationship Id="rId3" Type="http://schemas.openxmlformats.org/officeDocument/2006/relationships/hyperlink" Target="mailto:berger.cathrine@ieee.org" TargetMode="External"/><Relationship Id="rId7" Type="http://schemas.openxmlformats.org/officeDocument/2006/relationships/hyperlink" Target="mailto:drago.f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turner@ieee.org" TargetMode="Externa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tom.siep@csr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(Sept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8596788" imgH="2803492" progId="Word.Document.8">
                  <p:embed/>
                </p:oleObj>
              </mc:Choice>
              <mc:Fallback>
                <p:oleObj name="Document" r:id="rId4" imgW="8596788" imgH="28034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mtClean="0"/>
              <a:t>Editors define publication order independent of working group public timelines:</a:t>
            </a:r>
          </a:p>
          <a:p>
            <a:pPr lvl="1"/>
            <a:r>
              <a:rPr lang="en-US" smtClean="0"/>
              <a:t>Since official timeline is volatile and moves around</a:t>
            </a:r>
          </a:p>
          <a:p>
            <a:pPr lvl="1"/>
            <a:r>
              <a:rPr lang="en-US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smtClean="0"/>
              <a:t>Editors are committed to maintain a rational publication order</a:t>
            </a:r>
          </a:p>
          <a:p>
            <a:r>
              <a:rPr lang="en-US" smtClean="0"/>
              <a:t>Numbering spreadsheet 11/1149:</a:t>
            </a:r>
          </a:p>
          <a:p>
            <a:pPr lvl="1"/>
            <a:r>
              <a:rPr lang="en-US" smtClean="0"/>
              <a:t>Succeeding amendments to do their respective updates</a:t>
            </a:r>
          </a:p>
          <a:p>
            <a:pPr lvl="1"/>
            <a:r>
              <a:rPr lang="en-US" smtClean="0"/>
              <a:t>Must match the official timeline after plenaries</a:t>
            </a:r>
          </a:p>
          <a:p>
            <a:endParaRPr lang="en-US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</a:t>
            </a:r>
            <a:r>
              <a:rPr lang="en-US" dirty="0" smtClean="0"/>
              <a:t>Mandatory Draft Review</a:t>
            </a:r>
            <a:endParaRPr lang="en-US" dirty="0" smtClean="0"/>
          </a:p>
          <a:p>
            <a:pPr lvl="1">
              <a:buFontTx/>
              <a:buNone/>
            </a:pPr>
            <a:r>
              <a:rPr lang="en-US" sz="1600" dirty="0" smtClean="0"/>
              <a:t>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Need to set a date for </a:t>
            </a:r>
            <a:r>
              <a:rPr lang="en-US" dirty="0" err="1" smtClean="0"/>
              <a:t>P802.11ac</a:t>
            </a:r>
            <a:r>
              <a:rPr lang="en-US" dirty="0" smtClean="0"/>
              <a:t> Mandatory Draft Review, and name of the independent reviewer</a:t>
            </a:r>
            <a:endParaRPr lang="en-US" dirty="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662682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Sept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47394"/>
              </p:ext>
            </p:extLst>
          </p:nvPr>
        </p:nvGraphicFramePr>
        <p:xfrm>
          <a:off x="457200" y="1219200"/>
          <a:ext cx="6892754" cy="300228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17-Sep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Sep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</a:t>
            </a:r>
            <a:r>
              <a:rPr lang="en-GB" dirty="0" err="1" smtClean="0"/>
              <a:t>mbD12</a:t>
            </a:r>
            <a:r>
              <a:rPr lang="en-GB" dirty="0" smtClean="0"/>
              <a:t>, </a:t>
            </a:r>
            <a:r>
              <a:rPr lang="en-GB" dirty="0" err="1" smtClean="0"/>
              <a:t>aeD7</a:t>
            </a:r>
            <a:r>
              <a:rPr lang="en-GB" dirty="0" smtClean="0"/>
              <a:t>, </a:t>
            </a:r>
            <a:r>
              <a:rPr lang="en-GB" smtClean="0"/>
              <a:t>aaD8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2012-09-18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  <a:endParaRPr lang="en-US" dirty="0" smtClean="0"/>
          </a:p>
          <a:p>
            <a:r>
              <a:rPr lang="en-US" dirty="0" smtClean="0"/>
              <a:t>802.11 Mandatory Draft Coordination before </a:t>
            </a:r>
            <a:r>
              <a:rPr lang="en-US" dirty="0" smtClean="0"/>
              <a:t>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</a:t>
            </a:r>
            <a:endParaRPr lang="en-US" dirty="0"/>
          </a:p>
          <a:p>
            <a:r>
              <a:rPr lang="en-US" dirty="0" smtClean="0"/>
              <a:t>Amendment </a:t>
            </a:r>
            <a:r>
              <a:rPr lang="en-US" dirty="0" smtClean="0"/>
              <a:t>Ordering / Draft Snapshots</a:t>
            </a:r>
          </a:p>
          <a:p>
            <a:r>
              <a:rPr lang="en-US" dirty="0" smtClean="0"/>
              <a:t>Editor </a:t>
            </a:r>
            <a:r>
              <a:rPr lang="en-US" dirty="0" smtClean="0"/>
              <a:t>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2012-09-18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P802.11ad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VHT60</a:t>
            </a:r>
            <a:r>
              <a:rPr lang="en-US" sz="1400" dirty="0" smtClean="0"/>
              <a:t>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Tom </a:t>
            </a:r>
            <a:r>
              <a:rPr lang="en-US" sz="1400" dirty="0" err="1"/>
              <a:t>Siep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present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/>
              <a:t>IEEE Staff </a:t>
            </a:r>
            <a:r>
              <a:rPr lang="en-US" sz="1200" dirty="0" smtClean="0"/>
              <a:t>present </a:t>
            </a:r>
            <a:r>
              <a:rPr lang="en-US" sz="1200" dirty="0"/>
              <a:t>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err="1" smtClean="0"/>
              <a:t>Cathrine</a:t>
            </a:r>
            <a:r>
              <a:rPr lang="en-US" sz="1000" dirty="0" smtClean="0"/>
              <a:t> Berger- staff editor, </a:t>
            </a:r>
            <a:r>
              <a:rPr lang="en-US" sz="1000" dirty="0" smtClean="0">
                <a:hlinkClick r:id="rId3"/>
              </a:rPr>
              <a:t>berger.cathrine@ieee.org</a:t>
            </a:r>
            <a:r>
              <a:rPr lang="en-US" sz="1000" dirty="0" smtClean="0"/>
              <a:t> </a:t>
            </a:r>
            <a:endParaRPr lang="en-US" sz="1000" dirty="0"/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K</a:t>
            </a:r>
            <a:r>
              <a:rPr lang="en-US" sz="1000" dirty="0" smtClean="0"/>
              <a:t>athryn Bennett– </a:t>
            </a:r>
            <a:r>
              <a:rPr lang="en-US" sz="1000" dirty="0"/>
              <a:t>our staff liaison, </a:t>
            </a:r>
            <a:r>
              <a:rPr lang="en-US" sz="1000" dirty="0" smtClean="0">
                <a:hlinkClick r:id="rId4"/>
              </a:rPr>
              <a:t>k.bennett@ieee.org</a:t>
            </a:r>
            <a:r>
              <a:rPr lang="en-US" sz="1000" dirty="0" smtClean="0"/>
              <a:t>  </a:t>
            </a:r>
            <a:endParaRPr lang="en-US" sz="1000" dirty="0"/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Lisa Perry – Staff liaison </a:t>
            </a:r>
            <a:r>
              <a:rPr lang="en-US" sz="1000" dirty="0">
                <a:hlinkClick r:id="rId5"/>
              </a:rPr>
              <a:t>l.perry@ieee.org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Michelle Turner – staff editor for 802, </a:t>
            </a:r>
            <a:r>
              <a:rPr lang="en-US" sz="1000" dirty="0">
                <a:hlinkClick r:id="rId6"/>
              </a:rPr>
              <a:t>m.turner@ieee.org</a:t>
            </a:r>
            <a:endParaRPr lang="en-US" sz="10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7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Tricia </a:t>
            </a:r>
            <a:r>
              <a:rPr lang="en-US" sz="1000" dirty="0" err="1" smtClean="0"/>
              <a:t>Gerdon</a:t>
            </a:r>
            <a:r>
              <a:rPr lang="en-US" sz="1000" dirty="0" smtClean="0"/>
              <a:t> – our staff liaison, </a:t>
            </a:r>
            <a:r>
              <a:rPr lang="en-US" sz="1000" dirty="0" smtClean="0">
                <a:hlinkClick r:id="rId8"/>
              </a:rPr>
              <a:t>p.gerdon@ieee.org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5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8"/>
              </a:rPr>
              <a:t>tom.siep@csr.com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9"/>
              </a:rPr>
              <a:t>alex.ashley@hotmail.co.uk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expected to be ??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11-11/</a:t>
            </a:r>
            <a:r>
              <a:rPr lang="en-US" dirty="0" err="1" smtClean="0"/>
              <a:t>1149r19</a:t>
            </a:r>
            <a:r>
              <a:rPr lang="en-US" dirty="0" smtClean="0"/>
              <a:t> (2012 May 17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Need to verify numbering with published amendments </a:t>
            </a:r>
            <a:r>
              <a:rPr lang="en-US" dirty="0" err="1" smtClean="0"/>
              <a:t>11ae</a:t>
            </a:r>
            <a:r>
              <a:rPr lang="en-US" dirty="0" smtClean="0"/>
              <a:t> and </a:t>
            </a:r>
            <a:r>
              <a:rPr lang="en-US" dirty="0" err="1" smtClean="0"/>
              <a:t>11aa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11ad</a:t>
            </a:r>
            <a:r>
              <a:rPr lang="en-US" dirty="0" smtClean="0"/>
              <a:t> goes first, then </a:t>
            </a:r>
            <a:r>
              <a:rPr lang="en-US" dirty="0" err="1" smtClean="0"/>
              <a:t>11ac</a:t>
            </a:r>
            <a:r>
              <a:rPr lang="en-US" dirty="0" smtClean="0"/>
              <a:t>, </a:t>
            </a:r>
            <a:r>
              <a:rPr lang="en-US" dirty="0" err="1" smtClean="0"/>
              <a:t>11af</a:t>
            </a:r>
            <a:r>
              <a:rPr lang="en-US" dirty="0" smtClean="0"/>
              <a:t>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</a:t>
            </a:r>
            <a:r>
              <a:rPr lang="en-US" dirty="0" smtClean="0"/>
              <a:t>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12110</TotalTime>
  <Words>1219</Words>
  <Application>Microsoft Office PowerPoint</Application>
  <PresentationFormat>On-screen Show (4:3)</PresentationFormat>
  <Paragraphs>315</Paragraphs>
  <Slides>18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802.11 WG Editor’s Meeting (Sept ‘12)</vt:lpstr>
      <vt:lpstr>Abstract</vt:lpstr>
      <vt:lpstr>Agenda for 2012-09-18</vt:lpstr>
      <vt:lpstr>Roll Call – 2012-09-18</vt:lpstr>
      <vt:lpstr>Volunteer Editor Contacts</vt:lpstr>
      <vt:lpstr>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Editors page</vt:lpstr>
      <vt:lpstr>802.11 Style Guide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573</cp:revision>
  <cp:lastPrinted>1998-02-10T13:28:06Z</cp:lastPrinted>
  <dcterms:created xsi:type="dcterms:W3CDTF">1998-02-10T13:07:52Z</dcterms:created>
  <dcterms:modified xsi:type="dcterms:W3CDTF">2012-09-18T00:07:51Z</dcterms:modified>
</cp:coreProperties>
</file>