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3"/>
  </p:notesMasterIdLst>
  <p:sldIdLst>
    <p:sldId id="256" r:id="rId2"/>
    <p:sldId id="315" r:id="rId3"/>
    <p:sldId id="312" r:id="rId4"/>
    <p:sldId id="263" r:id="rId5"/>
    <p:sldId id="264" r:id="rId6"/>
    <p:sldId id="293" r:id="rId7"/>
    <p:sldId id="310" r:id="rId8"/>
    <p:sldId id="265" r:id="rId9"/>
    <p:sldId id="300" r:id="rId10"/>
    <p:sldId id="311" r:id="rId11"/>
    <p:sldId id="314" r:id="rId12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360" autoAdjust="0"/>
  </p:normalViewPr>
  <p:slideViewPr>
    <p:cSldViewPr>
      <p:cViewPr varScale="1">
        <p:scale>
          <a:sx n="109" d="100"/>
          <a:sy n="109" d="100"/>
        </p:scale>
        <p:origin x="-15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3631BA-C251-45F1-A283-13F15FDEF6CB}" type="datetimeFigureOut">
              <a:rPr lang="zh-TW" altLang="en-US" smtClean="0"/>
              <a:t>2012/9/7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55AB3-E3B8-42E9-83C6-5127AC79A5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9040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47 octets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55AB3-E3B8-42E9-83C6-5127AC79A5A7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8242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September 2012</a:t>
            </a:r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September 2012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September 2012</a:t>
            </a:r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September 2012</a:t>
            </a:r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September 2012</a:t>
            </a:r>
            <a:endParaRPr lang="zh-TW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September 2012</a:t>
            </a:r>
            <a:endParaRPr lang="zh-TW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11-12/1051r0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470025"/>
          </a:xfrm>
        </p:spPr>
        <p:txBody>
          <a:bodyPr/>
          <a:lstStyle/>
          <a:p>
            <a:r>
              <a:rPr lang="en-US" altLang="zh-TW" dirty="0" smtClean="0"/>
              <a:t>Multi-channel information for AP discovery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TW" dirty="0" smtClean="0"/>
              <a:t>September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graphicFrame>
        <p:nvGraphicFramePr>
          <p:cNvPr id="8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955891"/>
              </p:ext>
            </p:extLst>
          </p:nvPr>
        </p:nvGraphicFramePr>
        <p:xfrm>
          <a:off x="609600" y="2846055"/>
          <a:ext cx="7924800" cy="166306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Name</a:t>
                      </a: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Affiliations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Address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Phone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email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Jing-</a:t>
                      </a: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Rong</a:t>
                      </a: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Hsieh</a:t>
                      </a:r>
                      <a:endParaRPr kumimoji="0" lang="zh-CN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HTC Corp.</a:t>
                      </a:r>
                      <a:endParaRPr kumimoji="0" lang="ko-KR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1F, 6-3 Baoqiang Road, Xindian district, New Taipei City, Taiwan</a:t>
                      </a:r>
                      <a:endParaRPr kumimoji="0" lang="ko-KR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jing_hsieh@htc.com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3400" y="2343447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GB" altLang="zh-TW" sz="2000" b="1">
                <a:ea typeface="新細明體" charset="-120"/>
              </a:rPr>
              <a:t>Authors:</a:t>
            </a:r>
            <a:endParaRPr lang="en-GB" altLang="zh-TW" sz="2000">
              <a:ea typeface="新細明體" charset="-120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755650" y="1913235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GB" altLang="zh-TW" sz="2000" dirty="0" smtClean="0">
                <a:ea typeface="新細明體" charset="-120"/>
              </a:rPr>
              <a:t>Date:</a:t>
            </a:r>
            <a:r>
              <a:rPr lang="en-GB" altLang="zh-TW" sz="2000" b="0" dirty="0" smtClean="0">
                <a:ea typeface="新細明體" charset="-120"/>
              </a:rPr>
              <a:t> 2012-09-06</a:t>
            </a:r>
          </a:p>
        </p:txBody>
      </p:sp>
    </p:spTree>
    <p:extLst>
      <p:ext uri="{BB962C8B-B14F-4D97-AF65-F5344CB8AC3E}">
        <p14:creationId xmlns:p14="http://schemas.microsoft.com/office/powerpoint/2010/main" val="22975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Poll-1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</a:rPr>
              <a:t>Do you support </a:t>
            </a:r>
            <a:r>
              <a:rPr lang="en-US" altLang="zh-TW" dirty="0" smtClean="0">
                <a:solidFill>
                  <a:schemeClr val="tx1"/>
                </a:solidFill>
              </a:rPr>
              <a:t>the concept to include condensed loading-related information for other channels </a:t>
            </a:r>
            <a:r>
              <a:rPr lang="en-US" dirty="0" smtClean="0"/>
              <a:t>in the probe response and beacon?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Yes:  </a:t>
            </a:r>
            <a:br>
              <a:rPr lang="en-US" sz="1800" dirty="0" smtClean="0"/>
            </a:br>
            <a:r>
              <a:rPr lang="en-US" sz="1800" dirty="0" smtClean="0"/>
              <a:t>No:</a:t>
            </a:r>
            <a:br>
              <a:rPr lang="en-US" sz="1800" dirty="0" smtClean="0"/>
            </a:br>
            <a:r>
              <a:rPr lang="en-US" sz="1800" dirty="0" smtClean="0"/>
              <a:t>Abstain:  </a:t>
            </a:r>
          </a:p>
        </p:txBody>
      </p:sp>
    </p:spTree>
    <p:extLst>
      <p:ext uri="{BB962C8B-B14F-4D97-AF65-F5344CB8AC3E}">
        <p14:creationId xmlns:p14="http://schemas.microsoft.com/office/powerpoint/2010/main" val="154767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Poll-2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</a:rPr>
              <a:t>Do you support </a:t>
            </a:r>
            <a:r>
              <a:rPr lang="en-US" altLang="zh-TW" dirty="0" smtClean="0">
                <a:solidFill>
                  <a:schemeClr val="tx1"/>
                </a:solidFill>
              </a:rPr>
              <a:t>the concept to include performance comparison information between channels </a:t>
            </a:r>
            <a:r>
              <a:rPr lang="en-US" dirty="0" smtClean="0"/>
              <a:t>in the probe response and beacon?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Yes:  </a:t>
            </a:r>
            <a:br>
              <a:rPr lang="en-US" sz="1800" dirty="0" smtClean="0"/>
            </a:br>
            <a:r>
              <a:rPr lang="en-US" sz="1800" dirty="0" smtClean="0"/>
              <a:t>No:</a:t>
            </a:r>
            <a:br>
              <a:rPr lang="en-US" sz="1800" dirty="0" smtClean="0"/>
            </a:br>
            <a:r>
              <a:rPr lang="en-US" sz="1800" dirty="0" smtClean="0"/>
              <a:t>Abstain:  </a:t>
            </a:r>
          </a:p>
        </p:txBody>
      </p:sp>
    </p:spTree>
    <p:extLst>
      <p:ext uri="{BB962C8B-B14F-4D97-AF65-F5344CB8AC3E}">
        <p14:creationId xmlns:p14="http://schemas.microsoft.com/office/powerpoint/2010/main" val="368920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Abstract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This contribution introduces further considerations regarding “6.2.4 BSS Information on other channels” in </a:t>
            </a:r>
            <a:r>
              <a:rPr lang="en-US" altLang="zh-TW" dirty="0" err="1" smtClean="0"/>
              <a:t>TGai</a:t>
            </a:r>
            <a:r>
              <a:rPr lang="en-US" altLang="zh-TW" dirty="0" smtClean="0"/>
              <a:t> SFD.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September 2012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531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September 2012</a:t>
            </a:r>
            <a:endParaRPr lang="zh-TW" altLang="en-US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Conformance w/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43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Fast Network Discovery (12/0157r12)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6.2.4 </a:t>
            </a:r>
            <a:r>
              <a:rPr lang="en-US" altLang="zh-TW" dirty="0"/>
              <a:t>BSS Information on other Channels</a:t>
            </a:r>
            <a:endParaRPr lang="en-US" altLang="zh-TW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802.11ai shall </a:t>
            </a:r>
            <a:r>
              <a:rPr lang="en-US" altLang="zh-TW" dirty="0" smtClean="0">
                <a:solidFill>
                  <a:schemeClr val="tx1"/>
                </a:solidFill>
              </a:rPr>
              <a:t>have mechanism to include information of the responding AP and other APs to the Probe Response</a:t>
            </a:r>
          </a:p>
          <a:p>
            <a:endParaRPr lang="en-US" altLang="zh-TW" sz="20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8336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Available information to attach in probe responses/beacons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72136"/>
          </a:xfrm>
        </p:spPr>
        <p:txBody>
          <a:bodyPr>
            <a:normAutofit fontScale="5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3600" dirty="0" smtClean="0">
                <a:solidFill>
                  <a:schemeClr val="tx1"/>
                </a:solidFill>
              </a:rPr>
              <a:t>AP Channel Report (3 to 257)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 smtClean="0">
                <a:solidFill>
                  <a:schemeClr val="tx1"/>
                </a:solidFill>
              </a:rPr>
              <a:t>Operating Class(1 octets)/Channel (Variable octets)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3600" dirty="0" smtClean="0">
                <a:solidFill>
                  <a:schemeClr val="tx1"/>
                </a:solidFill>
              </a:rPr>
              <a:t>Multiple BSSID (3 to 257)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>
                <a:solidFill>
                  <a:schemeClr val="tx1"/>
                </a:solidFill>
              </a:rPr>
              <a:t>BSSID </a:t>
            </a:r>
            <a:r>
              <a:rPr lang="en-US" altLang="zh-TW" sz="3300" dirty="0" smtClean="0">
                <a:solidFill>
                  <a:schemeClr val="tx1"/>
                </a:solidFill>
              </a:rPr>
              <a:t>Index (1)/DTIM Period(opt)(1)/DTIM Count(opt)(1)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3600" dirty="0" smtClean="0">
                <a:solidFill>
                  <a:schemeClr val="tx1"/>
                </a:solidFill>
              </a:rPr>
              <a:t>BSS Load (7)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>
                <a:solidFill>
                  <a:schemeClr val="tx1"/>
                </a:solidFill>
              </a:rPr>
              <a:t>Station </a:t>
            </a:r>
            <a:r>
              <a:rPr lang="en-US" altLang="zh-TW" sz="3300" dirty="0" smtClean="0">
                <a:solidFill>
                  <a:schemeClr val="tx1"/>
                </a:solidFill>
              </a:rPr>
              <a:t>Count(2)/Channel Utilization(1)/Available Admission Capacity(2)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 err="1" smtClean="0">
                <a:solidFill>
                  <a:schemeClr val="tx1"/>
                </a:solidFill>
              </a:rPr>
              <a:t>Num</a:t>
            </a:r>
            <a:r>
              <a:rPr lang="en-US" altLang="zh-TW" sz="3300" dirty="0" smtClean="0">
                <a:solidFill>
                  <a:schemeClr val="tx1"/>
                </a:solidFill>
              </a:rPr>
              <a:t>/0~255/Time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3600" dirty="0" smtClean="0">
                <a:solidFill>
                  <a:schemeClr val="tx1"/>
                </a:solidFill>
              </a:rPr>
              <a:t>BSS Average Access Delay (6)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>
                <a:solidFill>
                  <a:schemeClr val="tx1"/>
                </a:solidFill>
              </a:rPr>
              <a:t>Access Category </a:t>
            </a:r>
            <a:r>
              <a:rPr lang="en-US" altLang="zh-TW" sz="3300" dirty="0" smtClean="0">
                <a:solidFill>
                  <a:schemeClr val="tx1"/>
                </a:solidFill>
              </a:rPr>
              <a:t>Access Delay (4) (0~255)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3600" dirty="0" smtClean="0">
                <a:solidFill>
                  <a:schemeClr val="tx1"/>
                </a:solidFill>
              </a:rPr>
              <a:t>BSS Available Admission Capacity (4 to 28)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>
                <a:solidFill>
                  <a:schemeClr val="tx1"/>
                </a:solidFill>
              </a:rPr>
              <a:t>Available Admission </a:t>
            </a:r>
            <a:r>
              <a:rPr lang="en-US" altLang="zh-TW" sz="3300" dirty="0" smtClean="0">
                <a:solidFill>
                  <a:schemeClr val="tx1"/>
                </a:solidFill>
              </a:rPr>
              <a:t>Capacity Bitmask (2)/Available </a:t>
            </a:r>
            <a:r>
              <a:rPr lang="en-US" altLang="zh-TW" sz="3300" dirty="0">
                <a:solidFill>
                  <a:schemeClr val="tx1"/>
                </a:solidFill>
              </a:rPr>
              <a:t>Admission </a:t>
            </a:r>
            <a:r>
              <a:rPr lang="en-US" altLang="zh-TW" sz="3300" dirty="0" smtClean="0">
                <a:solidFill>
                  <a:schemeClr val="tx1"/>
                </a:solidFill>
              </a:rPr>
              <a:t>Capacity List (2*total </a:t>
            </a:r>
            <a:r>
              <a:rPr lang="en-US" altLang="zh-TW" sz="3300" dirty="0" err="1" smtClean="0">
                <a:solidFill>
                  <a:schemeClr val="tx1"/>
                </a:solidFill>
              </a:rPr>
              <a:t>num</a:t>
            </a:r>
            <a:r>
              <a:rPr lang="en-US" altLang="zh-TW" sz="3300" dirty="0" smtClean="0">
                <a:solidFill>
                  <a:schemeClr val="tx1"/>
                </a:solidFill>
              </a:rPr>
              <a:t> of nonzero bits)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 smtClean="0">
                <a:solidFill>
                  <a:schemeClr val="tx1"/>
                </a:solidFill>
              </a:rPr>
              <a:t>0/1 , Time</a:t>
            </a:r>
            <a:endParaRPr lang="en-US" altLang="zh-TW" sz="3300" dirty="0">
              <a:solidFill>
                <a:schemeClr val="tx1"/>
              </a:solidFill>
            </a:endParaRPr>
          </a:p>
          <a:p>
            <a:pPr marL="0" indent="0"/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357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/>
              <a:t>BSS Information on other Channels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The information helps STA know the “</a:t>
            </a:r>
            <a:r>
              <a:rPr lang="en-US" altLang="zh-TW" dirty="0" smtClean="0">
                <a:solidFill>
                  <a:srgbClr val="0070C0"/>
                </a:solidFill>
              </a:rPr>
              <a:t>existence</a:t>
            </a:r>
            <a:r>
              <a:rPr lang="en-US" altLang="zh-TW" dirty="0" smtClean="0"/>
              <a:t>” of other APs in other channels and allow them to move to the channel to scan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However, they may not be superior to the one it just scanned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PHY info such as signal quality is not conveyable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To reduce unnecessary scans, in addition to existence, it may help if the “</a:t>
            </a:r>
            <a:r>
              <a:rPr lang="en-US" altLang="zh-TW" dirty="0" smtClean="0">
                <a:solidFill>
                  <a:srgbClr val="0070C0"/>
                </a:solidFill>
              </a:rPr>
              <a:t>suitability</a:t>
            </a:r>
            <a:r>
              <a:rPr lang="en-US" altLang="zh-TW" dirty="0" smtClean="0"/>
              <a:t>” and “</a:t>
            </a:r>
            <a:r>
              <a:rPr lang="en-US" altLang="zh-TW" dirty="0" smtClean="0">
                <a:solidFill>
                  <a:srgbClr val="0070C0"/>
                </a:solidFill>
              </a:rPr>
              <a:t>difference</a:t>
            </a:r>
            <a:r>
              <a:rPr lang="en-US" altLang="zh-TW" dirty="0" smtClean="0"/>
              <a:t>” between the scanned ones and the remaining ones is known to the STA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If the BSS has many properties in common,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Provide reason for the STA to continue scan for better channel or stop here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dirty="0" smtClean="0"/>
              <a:t>whether the remaining ones are likely to be better or not</a:t>
            </a:r>
          </a:p>
          <a:p>
            <a:pPr marL="457200" lvl="1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8680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Proposal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zh-TW" dirty="0"/>
              <a:t>In addition to AP Channel </a:t>
            </a:r>
            <a:r>
              <a:rPr lang="en-US" altLang="zh-TW" dirty="0" smtClean="0"/>
              <a:t>Report, AP </a:t>
            </a:r>
            <a:r>
              <a:rPr lang="en-US" altLang="zh-TW" dirty="0"/>
              <a:t>can </a:t>
            </a:r>
            <a:r>
              <a:rPr lang="en-US" altLang="zh-TW" dirty="0" smtClean="0">
                <a:solidFill>
                  <a:schemeClr val="tx1"/>
                </a:solidFill>
              </a:rPr>
              <a:t>attach </a:t>
            </a:r>
            <a:r>
              <a:rPr lang="en-US" altLang="zh-TW" dirty="0">
                <a:solidFill>
                  <a:schemeClr val="tx1"/>
                </a:solidFill>
              </a:rPr>
              <a:t>the </a:t>
            </a:r>
            <a:r>
              <a:rPr lang="en-US" altLang="zh-TW" dirty="0" smtClean="0">
                <a:solidFill>
                  <a:schemeClr val="tx1"/>
                </a:solidFill>
              </a:rPr>
              <a:t>loading information of BSSs on other channels in </a:t>
            </a:r>
            <a:r>
              <a:rPr lang="en-US" altLang="zh-TW" dirty="0">
                <a:solidFill>
                  <a:schemeClr val="tx1"/>
                </a:solidFill>
              </a:rPr>
              <a:t>the probe response and beacon for STA’s reference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A condensed and aggregated loading information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800" dirty="0" smtClean="0"/>
              <a:t>Use a coarser unit to represent </a:t>
            </a:r>
            <a:r>
              <a:rPr lang="en-US" altLang="zh-TW" dirty="0"/>
              <a:t>info such as </a:t>
            </a:r>
            <a:r>
              <a:rPr lang="en-US" altLang="zh-TW" sz="1800" dirty="0" smtClean="0"/>
              <a:t>BSS </a:t>
            </a:r>
            <a:r>
              <a:rPr lang="en-US" altLang="zh-TW" sz="1800" dirty="0"/>
              <a:t>load, BSS </a:t>
            </a:r>
            <a:r>
              <a:rPr lang="en-US" altLang="zh-TW" sz="1800" dirty="0" err="1"/>
              <a:t>Avg</a:t>
            </a:r>
            <a:r>
              <a:rPr lang="en-US" altLang="zh-TW" sz="1800" dirty="0"/>
              <a:t> access delay, BSS Available Admission Capacity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en-US" altLang="zh-TW" sz="18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A comparison (helpful </a:t>
            </a:r>
            <a:r>
              <a:rPr lang="en-US" altLang="zh-TW" dirty="0"/>
              <a:t>in ESS </a:t>
            </a:r>
            <a:r>
              <a:rPr lang="en-US" altLang="zh-TW" dirty="0" smtClean="0"/>
              <a:t>case)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800" dirty="0" smtClean="0"/>
              <a:t>A signed value of condensed </a:t>
            </a:r>
            <a:r>
              <a:rPr lang="en-US" altLang="zh-TW" sz="1800" dirty="0"/>
              <a:t>loading </a:t>
            </a:r>
            <a:r>
              <a:rPr lang="en-US" altLang="zh-TW" sz="1800" dirty="0" smtClean="0"/>
              <a:t>information;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800" dirty="0" smtClean="0"/>
              <a:t>A signal bit for a certain information (like a scoreboard)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727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Proposal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46449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STA, by </a:t>
            </a:r>
            <a:r>
              <a:rPr lang="en-US" altLang="zh-TW" sz="2400" dirty="0"/>
              <a:t>the scan </a:t>
            </a:r>
            <a:r>
              <a:rPr lang="en-US" altLang="zh-TW" sz="2400" dirty="0" smtClean="0"/>
              <a:t>result, can include “</a:t>
            </a:r>
            <a:r>
              <a:rPr lang="en-US" altLang="zh-TW" sz="2400" dirty="0" smtClean="0">
                <a:solidFill>
                  <a:srgbClr val="0070C0"/>
                </a:solidFill>
              </a:rPr>
              <a:t>STA Channel Report</a:t>
            </a:r>
            <a:r>
              <a:rPr lang="en-US" altLang="zh-TW" sz="2400" dirty="0" smtClean="0"/>
              <a:t>” in </a:t>
            </a:r>
            <a:r>
              <a:rPr lang="en-US" altLang="zh-TW" sz="2400" dirty="0" smtClean="0">
                <a:solidFill>
                  <a:srgbClr val="0070C0"/>
                </a:solidFill>
              </a:rPr>
              <a:t>association request </a:t>
            </a:r>
            <a:r>
              <a:rPr lang="en-US" altLang="zh-TW" sz="2400" dirty="0" smtClean="0"/>
              <a:t>when it decides to join certain BSS</a:t>
            </a:r>
          </a:p>
          <a:p>
            <a:pPr marL="800100" lvl="1" indent="-258763">
              <a:buFont typeface="Arial" pitchFamily="34" charset="0"/>
              <a:buChar char="•"/>
            </a:pPr>
            <a:r>
              <a:rPr lang="en-US" altLang="zh-TW" sz="2000" dirty="0" smtClean="0"/>
              <a:t>Report to the APs with the existence of BSSs </a:t>
            </a:r>
            <a:r>
              <a:rPr lang="en-US" altLang="zh-TW" dirty="0" smtClean="0"/>
              <a:t>on other channels</a:t>
            </a:r>
          </a:p>
          <a:p>
            <a:pPr marL="1200150" lvl="2" indent="-342900">
              <a:buFont typeface="Arial" pitchFamily="34" charset="0"/>
              <a:buChar char="•"/>
            </a:pPr>
            <a:r>
              <a:rPr lang="en-US" altLang="zh-TW" dirty="0" smtClean="0"/>
              <a:t>BSSs of the same SSID are more viable</a:t>
            </a:r>
          </a:p>
          <a:p>
            <a:pPr marL="800100" lvl="1">
              <a:buFont typeface="Arial" pitchFamily="34" charset="0"/>
              <a:buChar char="•"/>
            </a:pPr>
            <a:r>
              <a:rPr lang="en-US" altLang="zh-TW" dirty="0" smtClean="0"/>
              <a:t>A </a:t>
            </a:r>
            <a:r>
              <a:rPr lang="en-US" altLang="zh-TW" dirty="0"/>
              <a:t>condensed and aggregated loading </a:t>
            </a:r>
            <a:r>
              <a:rPr lang="en-US" altLang="zh-TW" dirty="0" smtClean="0"/>
              <a:t>information</a:t>
            </a:r>
          </a:p>
          <a:p>
            <a:pPr marL="800100" lvl="1">
              <a:buFont typeface="Arial" pitchFamily="34" charset="0"/>
              <a:buChar char="•"/>
            </a:pPr>
            <a:r>
              <a:rPr lang="en-US" altLang="zh-TW" dirty="0" smtClean="0"/>
              <a:t>A </a:t>
            </a:r>
            <a:r>
              <a:rPr lang="en-US" altLang="zh-TW" dirty="0"/>
              <a:t>comparison (helpful in ESS case</a:t>
            </a:r>
            <a:r>
              <a:rPr lang="en-US" altLang="zh-TW" dirty="0" smtClean="0"/>
              <a:t>)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9368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772816"/>
            <a:ext cx="7770813" cy="4113213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zh-TW" sz="2600" dirty="0" smtClean="0"/>
              <a:t>In addition to existence, more information can be provided to reduce unnecessary scan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zh-TW" sz="2600" dirty="0" smtClean="0"/>
              <a:t>The information can be a comparison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200" dirty="0" smtClean="0"/>
              <a:t>For ESSs with common capabilities, most recent information such as loading and access delay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200" dirty="0" smtClean="0"/>
              <a:t>The notion of Multiple BSSID can be reused (only coding the different part based on a reference)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zh-TW" sz="2600" dirty="0"/>
              <a:t>For scanning STAs obtained this info can decide to continue scanning in the indicated better channels or even stop scanning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200" dirty="0"/>
              <a:t>Some of channels </a:t>
            </a:r>
            <a:r>
              <a:rPr lang="en-US" altLang="zh-TW" sz="2200" dirty="0" smtClean="0"/>
              <a:t>remaining in </a:t>
            </a:r>
            <a:r>
              <a:rPr lang="en-US" altLang="zh-TW" sz="2200" dirty="0" err="1"/>
              <a:t>ChannelList</a:t>
            </a:r>
            <a:r>
              <a:rPr lang="en-US" altLang="zh-TW" sz="2200" dirty="0"/>
              <a:t> of MLME-</a:t>
            </a:r>
            <a:r>
              <a:rPr lang="en-US" altLang="zh-TW" sz="2200" dirty="0" err="1"/>
              <a:t>SCAN.request</a:t>
            </a:r>
            <a:r>
              <a:rPr lang="en-US" altLang="zh-TW" sz="2200" dirty="0"/>
              <a:t> can be </a:t>
            </a:r>
            <a:r>
              <a:rPr lang="en-US" altLang="zh-TW" sz="2200" dirty="0" smtClean="0"/>
              <a:t>omitted based on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altLang="zh-TW" sz="2100" dirty="0" smtClean="0"/>
              <a:t>Existence of BSSs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altLang="zh-TW" sz="2100" dirty="0" smtClean="0">
                <a:solidFill>
                  <a:schemeClr val="tx1"/>
                </a:solidFill>
              </a:rPr>
              <a:t>Suitability and availability of BSSs </a:t>
            </a:r>
            <a:endParaRPr lang="en-US" altLang="zh-TW" sz="21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TW" dirty="0" smtClean="0"/>
              <a:t> 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356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佈景主題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14145</TotalTime>
  <Words>794</Words>
  <Application>Microsoft Office PowerPoint</Application>
  <PresentationFormat>如螢幕大小 (4:3)</PresentationFormat>
  <Paragraphs>117</Paragraphs>
  <Slides>11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Multi-channel information for AP discovery</vt:lpstr>
      <vt:lpstr>Abstract</vt:lpstr>
      <vt:lpstr>Conformance w/ TGai PAR &amp; 5C </vt:lpstr>
      <vt:lpstr>Fast Network Discovery (12/0157r12)</vt:lpstr>
      <vt:lpstr>Available information to attach in probe responses/beacons</vt:lpstr>
      <vt:lpstr>BSS Information on other Channels</vt:lpstr>
      <vt:lpstr>Proposal</vt:lpstr>
      <vt:lpstr>Proposal</vt:lpstr>
      <vt:lpstr>Conclusion</vt:lpstr>
      <vt:lpstr>Straw Poll-1</vt:lpstr>
      <vt:lpstr>Straw Poll-2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BSS info on other channels</dc:title>
  <dc:creator>Jing Hsieh(謝景融)</dc:creator>
  <cp:lastModifiedBy>Jing Hsieh(謝景融)</cp:lastModifiedBy>
  <cp:revision>114</cp:revision>
  <cp:lastPrinted>2012-06-29T10:30:19Z</cp:lastPrinted>
  <dcterms:created xsi:type="dcterms:W3CDTF">2012-06-19T07:06:47Z</dcterms:created>
  <dcterms:modified xsi:type="dcterms:W3CDTF">2012-09-07T03:52:54Z</dcterms:modified>
</cp:coreProperties>
</file>