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9" r:id="rId2"/>
    <p:sldId id="257" r:id="rId3"/>
    <p:sldId id="312" r:id="rId4"/>
    <p:sldId id="393" r:id="rId5"/>
    <p:sldId id="392" r:id="rId6"/>
    <p:sldId id="376" r:id="rId7"/>
    <p:sldId id="395" r:id="rId8"/>
    <p:sldId id="359" r:id="rId9"/>
    <p:sldId id="402" r:id="rId10"/>
    <p:sldId id="391" r:id="rId11"/>
    <p:sldId id="401" r:id="rId12"/>
  </p:sldIdLst>
  <p:sldSz cx="9144000" cy="6858000" type="screen4x3"/>
  <p:notesSz cx="6669088" cy="99282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FFFA46"/>
    <a:srgbClr val="FF717A"/>
    <a:srgbClr val="7394FF"/>
    <a:srgbClr val="FFA26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692" autoAdjust="0"/>
    <p:restoredTop sz="92647" autoAdjust="0"/>
  </p:normalViewPr>
  <p:slideViewPr>
    <p:cSldViewPr>
      <p:cViewPr varScale="1">
        <p:scale>
          <a:sx n="72" d="100"/>
          <a:sy n="72" d="100"/>
        </p:scale>
        <p:origin x="-145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438" y="-120"/>
      </p:cViewPr>
      <p:guideLst>
        <p:guide orient="horz" pos="3127"/>
        <p:guide pos="210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04490" y="19021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68741" y="19021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4425595" y="960894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013915" y="960894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67215" y="414384"/>
            <a:ext cx="533466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67215" y="9608946"/>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67215" y="9597058"/>
            <a:ext cx="5482759"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 xmlns:p14="http://schemas.microsoft.com/office/powerpoint/2010/main"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45714" y="105295"/>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29044" y="1052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862013" y="750888"/>
            <a:ext cx="4945062"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88601" y="4716162"/>
            <a:ext cx="4891886" cy="446821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928815" y="9612343"/>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074805" y="961234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696223" y="961234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696224" y="9610645"/>
            <a:ext cx="5276641"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22937" y="317581"/>
            <a:ext cx="5423214"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 xmlns:p14="http://schemas.microsoft.com/office/powerpoint/2010/main"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862013" y="750888"/>
            <a:ext cx="4945062" cy="3709987"/>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11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862013" y="750888"/>
            <a:ext cx="4945062" cy="3709987"/>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a:xfrm>
            <a:off x="3177398" y="9612343"/>
            <a:ext cx="415177" cy="184666"/>
          </a:xfrm>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altLang="ja-JP" dirty="0" smtClean="0"/>
              <a:t>September 2012</a:t>
            </a:r>
            <a:endParaRPr lang="en-US" altLang="ja-JP" dirty="0"/>
          </a:p>
        </p:txBody>
      </p:sp>
      <p:sp>
        <p:nvSpPr>
          <p:cNvPr id="5" name="Rectangle 5"/>
          <p:cNvSpPr>
            <a:spLocks noGrp="1" noChangeArrowheads="1"/>
          </p:cNvSpPr>
          <p:nvPr>
            <p:ph type="ftr" sz="quarter" idx="11"/>
          </p:nvPr>
        </p:nvSpPr>
        <p:spPr>
          <a:xfrm>
            <a:off x="7522818"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altLang="ja-JP" dirty="0" smtClean="0"/>
              <a:t>September 2012</a:t>
            </a:r>
            <a:endParaRPr lang="en-US" altLang="ja-JP" dirty="0"/>
          </a:p>
        </p:txBody>
      </p:sp>
      <p:sp>
        <p:nvSpPr>
          <p:cNvPr id="5" name="Rectangle 5"/>
          <p:cNvSpPr>
            <a:spLocks noGrp="1" noChangeArrowheads="1"/>
          </p:cNvSpPr>
          <p:nvPr>
            <p:ph type="ftr" sz="quarter" idx="11"/>
          </p:nvPr>
        </p:nvSpPr>
        <p:spPr>
          <a:xfrm>
            <a:off x="7522826"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F849415C-ECDB-492C-B7EB-181F05134429}"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September 2012</a:t>
            </a:r>
            <a:endParaRPr lang="en-US" altLang="ja-JP" dirty="0"/>
          </a:p>
        </p:txBody>
      </p:sp>
      <p:sp>
        <p:nvSpPr>
          <p:cNvPr id="1029" name="Rectangle 5"/>
          <p:cNvSpPr>
            <a:spLocks noGrp="1" noChangeArrowheads="1"/>
          </p:cNvSpPr>
          <p:nvPr>
            <p:ph type="ftr" sz="quarter" idx="3"/>
          </p:nvPr>
        </p:nvSpPr>
        <p:spPr bwMode="auto">
          <a:xfrm>
            <a:off x="7522823" y="6475413"/>
            <a:ext cx="10211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Giwon Park, LG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162513"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a:t>
            </a:r>
            <a:r>
              <a:rPr lang="en-US" altLang="ja-JP" sz="1800" b="1" kern="1200" dirty="0" smtClean="0">
                <a:solidFill>
                  <a:schemeClr val="tx1"/>
                </a:solidFill>
                <a:latin typeface="Times New Roman" charset="0"/>
                <a:ea typeface="宋体" pitchFamily="2" charset="-122"/>
                <a:cs typeface="+mn-cs"/>
              </a:rPr>
              <a:t>802.11-12/1042r2</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iwon.park@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insam.kwak@lge.com" TargetMode="External"/><Relationship Id="rId4" Type="http://schemas.openxmlformats.org/officeDocument/2006/relationships/hyperlink" Target="mailto:kiseon.ryu@lge.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 xmlns:p14="http://schemas.microsoft.com/office/powerpoint/2010/main" val="2254136526"/>
              </p:ext>
            </p:extLst>
          </p:nvPr>
        </p:nvGraphicFramePr>
        <p:xfrm>
          <a:off x="609600" y="2737485"/>
          <a:ext cx="7924800" cy="168211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Affiliations</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Address</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8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Giwon</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Park</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+82-31-450-1879</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3"/>
                        </a:rPr>
                        <a:t>giwon.park@lge.com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algn="l"/>
                      <a:r>
                        <a:rPr kumimoji="0" lang="en-US" altLang="ja-JP"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Kiseon</a:t>
                      </a:r>
                      <a:r>
                        <a:rPr kumimoji="0" lang="en-US" altLang="ja-JP"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Ryu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sz="1000" kern="1200" dirty="0" smtClean="0">
                          <a:solidFill>
                            <a:schemeClr val="tx1"/>
                          </a:solidFill>
                          <a:latin typeface="+mn-lt"/>
                          <a:ea typeface="+mn-ea"/>
                          <a:cs typeface="+mn-cs"/>
                        </a:rPr>
                        <a:t>LG Electronics</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10225</a:t>
                      </a:r>
                      <a:r>
                        <a:rPr lang="it-IT" sz="1000" baseline="0" dirty="0" smtClean="0"/>
                        <a:t> Willow Creek Rd</a:t>
                      </a:r>
                      <a:r>
                        <a:rPr lang="it-IT" sz="1000" dirty="0" smtClean="0"/>
                        <a:t>, San Diego, CA, 92131,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(858)-635-5209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solidFill>
                            <a:schemeClr val="tx1"/>
                          </a:solidFill>
                          <a:hlinkClick r:id="rId4"/>
                        </a:rPr>
                        <a:t>kiseon.ryu@lge.com</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Jinsam</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Kwak</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+82-31-450-7902</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5"/>
                        </a:rPr>
                        <a:t>Jinsam.kwak@lge.com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p:txBody>
          <a:bodyPr/>
          <a:lstStyle/>
          <a:p>
            <a:r>
              <a:rPr lang="en-US" altLang="ja-JP" dirty="0" smtClean="0">
                <a:ea typeface="MS PGothic" pitchFamily="34" charset="-128"/>
              </a:rPr>
              <a:t>Band adjustment for </a:t>
            </a:r>
            <a:r>
              <a:rPr lang="en-US" altLang="ja-JP" dirty="0" err="1" smtClean="0">
                <a:ea typeface="MS PGothic" pitchFamily="34" charset="-128"/>
              </a:rPr>
              <a:t>fasat</a:t>
            </a:r>
            <a:r>
              <a:rPr lang="en-US" altLang="ja-JP" dirty="0" smtClean="0">
                <a:ea typeface="MS PGothic" pitchFamily="34" charset="-128"/>
              </a:rPr>
              <a:t> AP discovery</a:t>
            </a:r>
          </a:p>
        </p:txBody>
      </p:sp>
      <p:sp>
        <p:nvSpPr>
          <p:cNvPr id="5161" name="Rectangle 6"/>
          <p:cNvSpPr>
            <a:spLocks noGrp="1" noChangeArrowheads="1"/>
          </p:cNvSpPr>
          <p:nvPr>
            <p:ph type="body" idx="1"/>
          </p:nvPr>
        </p:nvSpPr>
        <p:spPr>
          <a:xfrm>
            <a:off x="685800" y="1975485"/>
            <a:ext cx="7772400" cy="533400"/>
          </a:xfrm>
        </p:spPr>
        <p:txBody>
          <a:bodyPr/>
          <a:lstStyle/>
          <a:p>
            <a:r>
              <a:rPr lang="en-US" altLang="ja-JP" dirty="0" smtClean="0">
                <a:ea typeface="MS PGothic" pitchFamily="34" charset="-128"/>
              </a:rPr>
              <a:t>Date: </a:t>
            </a:r>
            <a:r>
              <a:rPr lang="en-US" altLang="ja-JP" dirty="0" smtClean="0">
                <a:ea typeface="MS PGothic" pitchFamily="34" charset="-128"/>
              </a:rPr>
              <a:t>2012-09-18</a:t>
            </a:r>
            <a:endParaRPr lang="en-US" altLang="ja-JP" dirty="0" smtClean="0">
              <a:ea typeface="MS PGothic" pitchFamily="34" charset="-128"/>
            </a:endParaRP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239141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6514532" y="6475413"/>
            <a:ext cx="2029402" cy="184666"/>
          </a:xfrm>
        </p:spPr>
        <p:txBody>
          <a:bodyPr/>
          <a:lstStyle/>
          <a:p>
            <a:pPr>
              <a:defRPr/>
            </a:pPr>
            <a:r>
              <a:rPr lang="en-US" altLang="ja-JP" dirty="0" smtClean="0"/>
              <a:t>Giwon Park, </a:t>
            </a:r>
            <a:r>
              <a:rPr lang="en-US" dirty="0" smtClean="0"/>
              <a:t>LG Electronics Inc.</a:t>
            </a:r>
          </a:p>
        </p:txBody>
      </p:sp>
      <p:sp>
        <p:nvSpPr>
          <p:cNvPr id="9" name="日付プレースホルダ 3"/>
          <p:cNvSpPr>
            <a:spLocks noGrp="1"/>
          </p:cNvSpPr>
          <p:nvPr>
            <p:ph type="dt" sz="quarter" idx="10"/>
          </p:nvPr>
        </p:nvSpPr>
        <p:spPr>
          <a:xfrm>
            <a:off x="696913" y="332601"/>
            <a:ext cx="1579600" cy="276999"/>
          </a:xfrm>
          <a:noFill/>
        </p:spPr>
        <p:txBody>
          <a:bodyPr/>
          <a:lstStyle/>
          <a:p>
            <a:pPr>
              <a:defRPr/>
            </a:pPr>
            <a:r>
              <a:rPr lang="en-US" altLang="ja-JP" dirty="0" smtClean="0"/>
              <a:t>September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US" sz="2800" dirty="0" smtClean="0"/>
              <a:t>Motion 1  </a:t>
            </a:r>
            <a:endParaRPr lang="en-US" sz="2800" dirty="0"/>
          </a:p>
        </p:txBody>
      </p:sp>
      <p:sp>
        <p:nvSpPr>
          <p:cNvPr id="3" name="Content Placeholder 2"/>
          <p:cNvSpPr>
            <a:spLocks noGrp="1"/>
          </p:cNvSpPr>
          <p:nvPr>
            <p:ph idx="1"/>
          </p:nvPr>
        </p:nvSpPr>
        <p:spPr>
          <a:xfrm>
            <a:off x="762000" y="1447800"/>
            <a:ext cx="7772400" cy="4876800"/>
          </a:xfrm>
        </p:spPr>
        <p:txBody>
          <a:bodyPr>
            <a:normAutofit fontScale="92500" lnSpcReduction="10000"/>
          </a:bodyPr>
          <a:lstStyle/>
          <a:p>
            <a:r>
              <a:rPr lang="en-US" sz="2600" dirty="0" smtClean="0"/>
              <a:t>Insert the following text on clause 6 of the SFD (11-12/0151r12):</a:t>
            </a:r>
          </a:p>
          <a:p>
            <a:pPr>
              <a:spcBef>
                <a:spcPts val="600"/>
              </a:spcBef>
            </a:pPr>
            <a:endParaRPr kumimoji="1" lang="en-US" altLang="ja-JP" dirty="0" smtClean="0">
              <a:latin typeface="Times New Roman" pitchFamily="18" charset="0"/>
              <a:cs typeface="Times New Roman" pitchFamily="18" charset="0"/>
            </a:endParaRPr>
          </a:p>
          <a:p>
            <a:pPr lvl="1">
              <a:buNone/>
            </a:pPr>
            <a:r>
              <a:rPr lang="en-US" altLang="zh-TW" sz="2800" b="1" dirty="0" smtClean="0"/>
              <a:t>6.4 Band adjustment</a:t>
            </a:r>
          </a:p>
          <a:p>
            <a:pPr lvl="1">
              <a:buNone/>
            </a:pPr>
            <a:r>
              <a:rPr lang="en-US" sz="2600" dirty="0" smtClean="0"/>
              <a:t>The 802.11ai standard shall define any mechanism to redirect STAs to connect a specific radio.</a:t>
            </a:r>
          </a:p>
          <a:p>
            <a:pPr>
              <a:spcBef>
                <a:spcPts val="600"/>
              </a:spcBef>
              <a:buNone/>
            </a:pPr>
            <a:endParaRPr kumimoji="1" lang="en-US" altLang="ja-JP" dirty="0" smtClean="0">
              <a:latin typeface="Times New Roman" pitchFamily="18" charset="0"/>
              <a:cs typeface="Times New Roman" pitchFamily="18" charset="0"/>
            </a:endParaRPr>
          </a:p>
          <a:p>
            <a:endParaRPr lang="en-US" dirty="0" smtClean="0"/>
          </a:p>
          <a:p>
            <a:pPr>
              <a:spcAft>
                <a:spcPts val="600"/>
              </a:spcAft>
            </a:pPr>
            <a:r>
              <a:rPr lang="en-US" dirty="0" smtClean="0"/>
              <a:t>Mover:</a:t>
            </a:r>
          </a:p>
          <a:p>
            <a:pPr>
              <a:spcAft>
                <a:spcPts val="600"/>
              </a:spcAft>
            </a:pPr>
            <a:r>
              <a:rPr lang="en-US" dirty="0" err="1" smtClean="0"/>
              <a:t>Seconder</a:t>
            </a:r>
            <a:r>
              <a:rPr lang="en-US" dirty="0" smtClean="0"/>
              <a:t>:</a:t>
            </a:r>
          </a:p>
          <a:p>
            <a:pPr>
              <a:spcAft>
                <a:spcPts val="600"/>
              </a:spcAft>
            </a:pPr>
            <a:r>
              <a:rPr lang="en-US" dirty="0" smtClean="0"/>
              <a:t>Result:</a:t>
            </a:r>
          </a:p>
          <a:p>
            <a:pPr>
              <a:spcAft>
                <a:spcPts val="600"/>
              </a:spcAft>
            </a:pPr>
            <a:r>
              <a:rPr lang="en-US" u="sng" dirty="0" smtClean="0"/>
              <a:t>Yes   	No      	 Abstain</a:t>
            </a:r>
            <a:r>
              <a:rPr lang="en-US" dirty="0" smtClean="0"/>
              <a:t>_______________</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Tree>
    <p:extLst>
      <p:ext uri="{BB962C8B-B14F-4D97-AF65-F5344CB8AC3E}">
        <p14:creationId xmlns="" xmlns:p14="http://schemas.microsoft.com/office/powerpoint/2010/main" val="3745516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2</a:t>
            </a:r>
            <a:endParaRPr lang="en-US" sz="2800" dirty="0"/>
          </a:p>
        </p:txBody>
      </p:sp>
      <p:sp>
        <p:nvSpPr>
          <p:cNvPr id="3" name="Content Placeholder 2"/>
          <p:cNvSpPr>
            <a:spLocks noGrp="1"/>
          </p:cNvSpPr>
          <p:nvPr>
            <p:ph idx="1"/>
          </p:nvPr>
        </p:nvSpPr>
        <p:spPr>
          <a:xfrm>
            <a:off x="762000" y="1447800"/>
            <a:ext cx="7772400" cy="5105400"/>
          </a:xfrm>
        </p:spPr>
        <p:txBody>
          <a:bodyPr>
            <a:normAutofit fontScale="32500" lnSpcReduction="20000"/>
          </a:bodyPr>
          <a:lstStyle/>
          <a:p>
            <a:r>
              <a:rPr lang="en-US" sz="8800" dirty="0" smtClean="0"/>
              <a:t>Insert the following text on clause 6 of the SFD (11-12/0151r12):</a:t>
            </a:r>
          </a:p>
          <a:p>
            <a:pPr lvl="1"/>
            <a:endParaRPr lang="en-US" sz="8000" u="sng" dirty="0" smtClean="0">
              <a:solidFill>
                <a:srgbClr val="0000FF"/>
              </a:solidFill>
            </a:endParaRPr>
          </a:p>
          <a:p>
            <a:pPr marL="857250" lvl="1" indent="-457200">
              <a:buNone/>
            </a:pPr>
            <a:r>
              <a:rPr lang="en-US" altLang="zh-TW" sz="8000" b="1" dirty="0" smtClean="0"/>
              <a:t>6.4 Band adjustment</a:t>
            </a:r>
          </a:p>
          <a:p>
            <a:pPr marL="857250" lvl="1" indent="-457200">
              <a:buFont typeface="Arial" pitchFamily="34" charset="0"/>
              <a:buChar char="•"/>
            </a:pPr>
            <a:r>
              <a:rPr lang="en-US" altLang="zh-TW" sz="8000" dirty="0" smtClean="0"/>
              <a:t>If the AP load of current band is not enough to accommodate new coming STAs, AP may redirect the STAs into the other band by including the neighbor AP information of other band to the Probe Response or Beacon. </a:t>
            </a:r>
          </a:p>
          <a:p>
            <a:endParaRPr lang="en-US" sz="5600" dirty="0" smtClean="0"/>
          </a:p>
          <a:p>
            <a:r>
              <a:rPr lang="en-US" sz="7200" dirty="0" smtClean="0"/>
              <a:t>Mover:</a:t>
            </a:r>
          </a:p>
          <a:p>
            <a:r>
              <a:rPr lang="en-US" sz="7200" dirty="0" err="1" smtClean="0"/>
              <a:t>Seconder</a:t>
            </a:r>
            <a:r>
              <a:rPr lang="en-US" sz="7200" dirty="0" smtClean="0"/>
              <a:t>:</a:t>
            </a:r>
          </a:p>
          <a:p>
            <a:r>
              <a:rPr lang="en-US" sz="7200" dirty="0" smtClean="0"/>
              <a:t>Result:</a:t>
            </a:r>
          </a:p>
          <a:p>
            <a:r>
              <a:rPr lang="en-US" sz="7200" dirty="0" smtClean="0"/>
              <a:t>Yes   	No      	 Abstain_______________</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Tree>
    <p:extLst>
      <p:ext uri="{BB962C8B-B14F-4D97-AF65-F5344CB8AC3E}">
        <p14:creationId xmlns="" xmlns:p14="http://schemas.microsoft.com/office/powerpoint/2010/main" val="3745516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1579600" cy="276999"/>
          </a:xfrm>
          <a:noFill/>
        </p:spPr>
        <p:txBody>
          <a:bodyPr/>
          <a:lstStyle/>
          <a:p>
            <a:pPr>
              <a:defRPr/>
            </a:pPr>
            <a:r>
              <a:rPr lang="en-US" altLang="ja-JP" dirty="0" smtClean="0"/>
              <a:t>September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dirty="0" smtClean="0">
                <a:ea typeface="MS PGothic" pitchFamily="34" charset="-128"/>
              </a:rPr>
              <a:t>Abstract</a:t>
            </a:r>
          </a:p>
        </p:txBody>
      </p:sp>
      <p:sp>
        <p:nvSpPr>
          <p:cNvPr id="6149" name="Rectangle 3"/>
          <p:cNvSpPr>
            <a:spLocks noGrp="1" noChangeArrowheads="1"/>
          </p:cNvSpPr>
          <p:nvPr>
            <p:ph type="body" idx="1"/>
          </p:nvPr>
        </p:nvSpPr>
        <p:spPr/>
        <p:txBody>
          <a:bodyPr/>
          <a:lstStyle/>
          <a:p>
            <a:r>
              <a:rPr lang="en-US" dirty="0" smtClean="0"/>
              <a:t>This contribution introduces the band redirection (between 2.4GHz and 5GHz) for fast scan.</a:t>
            </a:r>
          </a:p>
        </p:txBody>
      </p:sp>
      <p:sp>
        <p:nvSpPr>
          <p:cNvPr id="8" name="フッター プレースホルダ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ußzeilenplatzhalt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sz="2800" dirty="0" smtClean="0"/>
              <a:t>Current multiband operation (1/3) </a:t>
            </a:r>
            <a:endParaRPr lang="en-US" sz="2800" dirty="0"/>
          </a:p>
        </p:txBody>
      </p:sp>
      <p:sp>
        <p:nvSpPr>
          <p:cNvPr id="3" name="Content Placeholder 2"/>
          <p:cNvSpPr>
            <a:spLocks noGrp="1"/>
          </p:cNvSpPr>
          <p:nvPr>
            <p:ph idx="1"/>
          </p:nvPr>
        </p:nvSpPr>
        <p:spPr>
          <a:xfrm>
            <a:off x="685800" y="1447800"/>
            <a:ext cx="7772400" cy="4648200"/>
          </a:xfrm>
        </p:spPr>
        <p:txBody>
          <a:bodyPr/>
          <a:lstStyle/>
          <a:p>
            <a:r>
              <a:rPr lang="en-US" altLang="zh-CN" dirty="0" smtClean="0"/>
              <a:t>Band steering (Implementation)</a:t>
            </a:r>
          </a:p>
          <a:p>
            <a:pPr lvl="1"/>
            <a:r>
              <a:rPr kumimoji="1" lang="en-US" altLang="ja-JP" dirty="0" smtClean="0">
                <a:latin typeface="Times New Roman" pitchFamily="18" charset="0"/>
                <a:cs typeface="Times New Roman" pitchFamily="18" charset="0"/>
              </a:rPr>
              <a:t>With the new dual-radio access points (APs) just introduced by HP Networking, it makes perfect sense to also add the intelligence to steer 5GHz-capable clients away from the crowded 2.4GHz band.</a:t>
            </a:r>
          </a:p>
          <a:p>
            <a:pPr lvl="1"/>
            <a:r>
              <a:rPr kumimoji="1" lang="en-US" altLang="ja-JP" dirty="0" smtClean="0">
                <a:latin typeface="Times New Roman" pitchFamily="18" charset="0"/>
                <a:cs typeface="Times New Roman" pitchFamily="18" charset="0"/>
              </a:rPr>
              <a:t>System only allow STAs to connect the 5GHz. AP ignores Probe Request or Authentication Request of 2.4GHz</a:t>
            </a:r>
            <a:r>
              <a:rPr kumimoji="1" lang="en-US" altLang="ja-JP" dirty="0" smtClean="0">
                <a:latin typeface="Times New Roman" pitchFamily="18" charset="0"/>
                <a:cs typeface="Times New Roman" pitchFamily="18" charset="0"/>
              </a:rPr>
              <a:t>.</a:t>
            </a:r>
          </a:p>
          <a:p>
            <a:pPr lvl="1"/>
            <a:r>
              <a:rPr kumimoji="1" lang="en-US" altLang="ja-JP" dirty="0" smtClean="0">
                <a:latin typeface="Times New Roman" pitchFamily="18" charset="0"/>
                <a:cs typeface="Times New Roman" pitchFamily="18" charset="0"/>
              </a:rPr>
              <a:t>However, this band steering take such a long time (i.e., several seconds)</a:t>
            </a:r>
            <a:endParaRPr kumimoji="1" lang="en-US" altLang="ja-JP" dirty="0" smtClean="0">
              <a:latin typeface="Times New Roman" pitchFamily="18" charset="0"/>
              <a:cs typeface="Times New Roman" pitchFamily="18" charset="0"/>
            </a:endParaRPr>
          </a:p>
          <a:p>
            <a:pPr lvl="1"/>
            <a:r>
              <a:rPr lang="en-US" u="sng" dirty="0" smtClean="0">
                <a:solidFill>
                  <a:srgbClr val="0000FF"/>
                </a:solidFill>
              </a:rPr>
              <a:t>Moreover, the </a:t>
            </a:r>
            <a:r>
              <a:rPr lang="en-US" u="sng" dirty="0" smtClean="0">
                <a:solidFill>
                  <a:srgbClr val="0000FF"/>
                </a:solidFill>
              </a:rPr>
              <a:t>Wi-Fi standards did not define any mechanism to direct clients to connect a specific radio. </a:t>
            </a:r>
          </a:p>
          <a:p>
            <a:pPr lvl="1"/>
            <a:r>
              <a:rPr lang="en-US" u="sng" dirty="0" smtClean="0">
                <a:solidFill>
                  <a:srgbClr val="0000FF"/>
                </a:solidFill>
              </a:rPr>
              <a:t>Thus, the 802.11ai standard shall define any mechanism to direct STAs to connect a specific radio.</a:t>
            </a:r>
          </a:p>
          <a:p>
            <a:pPr lvl="1"/>
            <a:endParaRPr kumimoji="1" lang="en-US" altLang="zh-CN" dirty="0" smtClean="0">
              <a:latin typeface="Times New Roman" pitchFamily="18" charset="0"/>
              <a:cs typeface="Times New Roman" pitchFamily="18" charset="0"/>
            </a:endParaRPr>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sz="2800" dirty="0" smtClean="0"/>
              <a:t>Current multiband operation (2/3) </a:t>
            </a:r>
            <a:endParaRPr lang="en-US" sz="2800" dirty="0"/>
          </a:p>
        </p:txBody>
      </p:sp>
      <p:sp>
        <p:nvSpPr>
          <p:cNvPr id="3" name="Content Placeholder 2"/>
          <p:cNvSpPr>
            <a:spLocks noGrp="1"/>
          </p:cNvSpPr>
          <p:nvPr>
            <p:ph idx="1"/>
          </p:nvPr>
        </p:nvSpPr>
        <p:spPr>
          <a:xfrm>
            <a:off x="685800" y="1447800"/>
            <a:ext cx="7772400" cy="762000"/>
          </a:xfrm>
        </p:spPr>
        <p:txBody>
          <a:bodyPr/>
          <a:lstStyle/>
          <a:p>
            <a:r>
              <a:rPr lang="en-US" altLang="zh-CN" dirty="0" smtClean="0"/>
              <a:t>Example of Band steering</a:t>
            </a:r>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pic>
        <p:nvPicPr>
          <p:cNvPr id="7" name="그림 6" descr="band steering 1.jpg"/>
          <p:cNvPicPr>
            <a:picLocks noChangeAspect="1"/>
          </p:cNvPicPr>
          <p:nvPr/>
        </p:nvPicPr>
        <p:blipFill>
          <a:blip r:embed="rId3"/>
          <a:stretch>
            <a:fillRect/>
          </a:stretch>
        </p:blipFill>
        <p:spPr>
          <a:xfrm>
            <a:off x="838200" y="2057400"/>
            <a:ext cx="3533775" cy="3810000"/>
          </a:xfrm>
          <a:prstGeom prst="rect">
            <a:avLst/>
          </a:prstGeom>
        </p:spPr>
      </p:pic>
      <p:pic>
        <p:nvPicPr>
          <p:cNvPr id="8" name="그림 7" descr="band steering 2.jpg"/>
          <p:cNvPicPr>
            <a:picLocks noChangeAspect="1"/>
          </p:cNvPicPr>
          <p:nvPr/>
        </p:nvPicPr>
        <p:blipFill>
          <a:blip r:embed="rId4"/>
          <a:stretch>
            <a:fillRect/>
          </a:stretch>
        </p:blipFill>
        <p:spPr>
          <a:xfrm>
            <a:off x="4800600" y="2057400"/>
            <a:ext cx="3581400" cy="3810000"/>
          </a:xfrm>
          <a:prstGeom prst="rect">
            <a:avLst/>
          </a:prstGeom>
        </p:spPr>
      </p:pic>
      <p:sp>
        <p:nvSpPr>
          <p:cNvPr id="9" name="TextBox 8"/>
          <p:cNvSpPr txBox="1"/>
          <p:nvPr/>
        </p:nvSpPr>
        <p:spPr>
          <a:xfrm>
            <a:off x="774700" y="5930900"/>
            <a:ext cx="8077200" cy="276999"/>
          </a:xfrm>
          <a:prstGeom prst="rect">
            <a:avLst/>
          </a:prstGeom>
          <a:noFill/>
        </p:spPr>
        <p:txBody>
          <a:bodyPr wrap="square" rtlCol="0">
            <a:spAutoFit/>
          </a:bodyPr>
          <a:lstStyle/>
          <a:p>
            <a:r>
              <a:rPr lang="en-US" altLang="ko-KR" dirty="0" smtClean="0"/>
              <a:t>http://h30507.www3.hp.com/t5/HP-Networking/How-to-make-the-most-of-cool-amp-fast-new-Wi-Fi-technology/ba-p/88817</a:t>
            </a:r>
            <a:endParaRPr lang="ko-KR"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sz="2800" dirty="0" smtClean="0"/>
              <a:t>Current multiband operation (3/3) </a:t>
            </a:r>
            <a:endParaRPr lang="en-US" sz="2800" dirty="0"/>
          </a:p>
        </p:txBody>
      </p:sp>
      <p:sp>
        <p:nvSpPr>
          <p:cNvPr id="3" name="Content Placeholder 2"/>
          <p:cNvSpPr>
            <a:spLocks noGrp="1"/>
          </p:cNvSpPr>
          <p:nvPr>
            <p:ph idx="1"/>
          </p:nvPr>
        </p:nvSpPr>
        <p:spPr>
          <a:xfrm>
            <a:off x="685800" y="1447800"/>
            <a:ext cx="7772400" cy="4648200"/>
          </a:xfrm>
        </p:spPr>
        <p:txBody>
          <a:bodyPr/>
          <a:lstStyle/>
          <a:p>
            <a:r>
              <a:rPr lang="en-US" altLang="zh-CN" dirty="0" smtClean="0"/>
              <a:t>Other band information</a:t>
            </a:r>
          </a:p>
          <a:p>
            <a:pPr lvl="1"/>
            <a:r>
              <a:rPr lang="en-US" altLang="zh-CN" dirty="0" smtClean="0"/>
              <a:t>In </a:t>
            </a:r>
            <a:r>
              <a:rPr kumimoji="1" lang="en-US" altLang="ja-JP" dirty="0" smtClean="0">
                <a:latin typeface="Times New Roman" pitchFamily="18" charset="0"/>
                <a:cs typeface="Times New Roman" pitchFamily="18" charset="0"/>
              </a:rPr>
              <a:t>6.1.3 Operational Channels of </a:t>
            </a:r>
            <a:r>
              <a:rPr lang="en-US" altLang="zh-CN" dirty="0" smtClean="0"/>
              <a:t>SFD </a:t>
            </a:r>
            <a:r>
              <a:rPr kumimoji="1" lang="en-US" altLang="ja-JP" dirty="0" smtClean="0">
                <a:latin typeface="Times New Roman" pitchFamily="18" charset="0"/>
                <a:cs typeface="Times New Roman" pitchFamily="18" charset="0"/>
              </a:rPr>
              <a:t>12/0151r12, a FILS STA may announce other band (or channel) information  to the FILS non AP STAs. Based on this information, FILS non-AP STA can monitor the other band (or channel) for AP discovery. </a:t>
            </a:r>
            <a:endParaRPr kumimoji="1" lang="en-US" altLang="ja-JP" dirty="0" smtClean="0">
              <a:latin typeface="Times New Roman" pitchFamily="18" charset="0"/>
              <a:cs typeface="Times New Roman" pitchFamily="18" charset="0"/>
            </a:endParaRPr>
          </a:p>
          <a:p>
            <a:pPr lvl="1">
              <a:buNone/>
            </a:pPr>
            <a:endParaRPr kumimoji="1" lang="en-US" altLang="ja-JP" dirty="0" smtClean="0">
              <a:latin typeface="Times New Roman" pitchFamily="18" charset="0"/>
              <a:cs typeface="Times New Roman" pitchFamily="18" charset="0"/>
            </a:endParaRPr>
          </a:p>
          <a:p>
            <a:r>
              <a:rPr kumimoji="1" lang="en-US" altLang="ja-JP" dirty="0" smtClean="0">
                <a:latin typeface="Times New Roman" pitchFamily="18" charset="0"/>
                <a:cs typeface="Times New Roman" pitchFamily="18" charset="0"/>
              </a:rPr>
              <a:t>Use case of  using other </a:t>
            </a:r>
            <a:r>
              <a:rPr kumimoji="1" lang="en-US" altLang="ja-JP" dirty="0" smtClean="0">
                <a:latin typeface="Times New Roman" pitchFamily="18" charset="0"/>
                <a:cs typeface="Times New Roman" pitchFamily="18" charset="0"/>
              </a:rPr>
              <a:t>band information</a:t>
            </a:r>
          </a:p>
          <a:p>
            <a:pPr lvl="1"/>
            <a:r>
              <a:rPr lang="en-US" altLang="zh-CN" dirty="0" smtClean="0"/>
              <a:t>FILS non AP STA uses the other band of information  only when it  performs the scanning procedure for discovering the APs which are operating on other band. </a:t>
            </a:r>
          </a:p>
          <a:p>
            <a:pPr lvl="1"/>
            <a:r>
              <a:rPr lang="en-US" altLang="zh-CN" u="sng" dirty="0" smtClean="0">
                <a:solidFill>
                  <a:srgbClr val="0000FF"/>
                </a:solidFill>
              </a:rPr>
              <a:t>Thus, AP may include this other  band information for </a:t>
            </a:r>
            <a:r>
              <a:rPr lang="en-US" altLang="zh-CN" u="sng" dirty="0" smtClean="0">
                <a:solidFill>
                  <a:srgbClr val="0000FF"/>
                </a:solidFill>
              </a:rPr>
              <a:t>band redirection (e.g., 2.4GHz </a:t>
            </a:r>
            <a:r>
              <a:rPr lang="en-US" altLang="zh-CN" u="sng" dirty="0" smtClean="0">
                <a:solidFill>
                  <a:srgbClr val="0000FF"/>
                </a:solidFill>
                <a:sym typeface="Wingdings" pitchFamily="2" charset="2"/>
              </a:rPr>
              <a:t> 5GHz) of the STAs.</a:t>
            </a:r>
            <a:endParaRPr lang="en-US" altLang="zh-CN" u="sng" dirty="0" smtClean="0">
              <a:solidFill>
                <a:srgbClr val="0000FF"/>
              </a:solidFill>
            </a:endParaRPr>
          </a:p>
          <a:p>
            <a:pPr lvl="1">
              <a:buNone/>
            </a:pPr>
            <a:endParaRPr kumimoji="1" lang="en-US" altLang="ja-JP" dirty="0" smtClean="0">
              <a:latin typeface="Times New Roman" pitchFamily="18" charset="0"/>
              <a:cs typeface="Times New Roman" pitchFamily="18" charset="0"/>
            </a:endParaRPr>
          </a:p>
          <a:p>
            <a:pPr lvl="1"/>
            <a:endParaRPr lang="en-US" altLang="zh-CN" dirty="0" smtClean="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a:t>
            </a:fld>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sz="2800" dirty="0" smtClean="0"/>
              <a:t>Band redirection</a:t>
            </a:r>
            <a:endParaRPr lang="en-US" sz="2800" dirty="0"/>
          </a:p>
        </p:txBody>
      </p:sp>
      <p:sp>
        <p:nvSpPr>
          <p:cNvPr id="3" name="Content Placeholder 2"/>
          <p:cNvSpPr>
            <a:spLocks noGrp="1"/>
          </p:cNvSpPr>
          <p:nvPr>
            <p:ph idx="1"/>
          </p:nvPr>
        </p:nvSpPr>
        <p:spPr>
          <a:xfrm>
            <a:off x="685800" y="1371600"/>
            <a:ext cx="7772400" cy="4953000"/>
          </a:xfrm>
        </p:spPr>
        <p:txBody>
          <a:bodyPr/>
          <a:lstStyle/>
          <a:p>
            <a:r>
              <a:rPr lang="en-US" altLang="zh-CN" dirty="0" smtClean="0"/>
              <a:t>Band redirection between 2.4GHz and 5GHz </a:t>
            </a:r>
          </a:p>
          <a:p>
            <a:pPr lvl="1"/>
            <a:r>
              <a:rPr lang="en-US" altLang="zh-CN" sz="2200" dirty="0" smtClean="0"/>
              <a:t>FILS non-AP STA sends the Probe Request to the AP in 2.4GHz.</a:t>
            </a:r>
          </a:p>
          <a:p>
            <a:pPr lvl="1"/>
            <a:r>
              <a:rPr lang="en-US" altLang="zh-CN" sz="2200" dirty="0" smtClean="0"/>
              <a:t>AP may respond to the Probe Request in 2.4GHz.</a:t>
            </a:r>
          </a:p>
          <a:p>
            <a:pPr lvl="1"/>
            <a:r>
              <a:rPr lang="en-US" altLang="zh-CN" u="sng" dirty="0" smtClean="0">
                <a:solidFill>
                  <a:srgbClr val="0000FF"/>
                </a:solidFill>
              </a:rPr>
              <a:t>If the AP load of 2.4GHz is not enough to accommodate new coming STAs, AP may redirect the STAs into the 5GHz by including the 5GHz band information to the Probe Response. </a:t>
            </a:r>
          </a:p>
          <a:p>
            <a:pPr lvl="1"/>
            <a:r>
              <a:rPr lang="en-US" altLang="zh-CN" sz="2200" dirty="0" smtClean="0"/>
              <a:t>Following information may be included in Probe Response for band redirection.</a:t>
            </a:r>
          </a:p>
          <a:p>
            <a:pPr lvl="2"/>
            <a:r>
              <a:rPr lang="en-US" altLang="zh-CN" dirty="0" smtClean="0"/>
              <a:t>Band </a:t>
            </a:r>
            <a:r>
              <a:rPr lang="en-US" altLang="zh-CN" dirty="0" smtClean="0"/>
              <a:t>ID, Operation class, Channel list, TBTT of the APs, Interworking IE of the </a:t>
            </a:r>
            <a:r>
              <a:rPr lang="en-US" altLang="zh-CN" dirty="0" smtClean="0"/>
              <a:t>APs.</a:t>
            </a:r>
          </a:p>
          <a:p>
            <a:pPr lvl="2"/>
            <a:endParaRPr lang="en-US" altLang="zh-CN" dirty="0" smtClean="0"/>
          </a:p>
          <a:p>
            <a:pPr lvl="2"/>
            <a:endParaRPr lang="en-US" altLang="zh-CN" dirty="0" smtClean="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 1</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the following concept?</a:t>
            </a:r>
          </a:p>
          <a:p>
            <a:pPr lvl="1"/>
            <a:endParaRPr lang="en-US" u="sng" dirty="0" smtClean="0">
              <a:solidFill>
                <a:srgbClr val="0000FF"/>
              </a:solidFill>
            </a:endParaRPr>
          </a:p>
          <a:p>
            <a:pPr lvl="1">
              <a:buNone/>
            </a:pPr>
            <a:r>
              <a:rPr lang="en-US" dirty="0" smtClean="0">
                <a:solidFill>
                  <a:srgbClr val="0000FF"/>
                </a:solidFill>
              </a:rPr>
              <a:t>	</a:t>
            </a:r>
          </a:p>
          <a:p>
            <a:pPr lvl="1">
              <a:buNone/>
            </a:pPr>
            <a:r>
              <a:rPr lang="en-US" dirty="0" smtClean="0"/>
              <a:t>“</a:t>
            </a:r>
            <a:r>
              <a:rPr lang="en-US" sz="2400" dirty="0" smtClean="0"/>
              <a:t>The 802.11ai standard shall define any mechanism to redirect STAs to connect a specific radio.”</a:t>
            </a:r>
          </a:p>
          <a:p>
            <a:pPr lvl="1"/>
            <a:endParaRPr lang="en-US" dirty="0" smtClean="0"/>
          </a:p>
          <a:p>
            <a:r>
              <a:rPr lang="en-US" dirty="0" smtClean="0"/>
              <a:t>Yes:</a:t>
            </a:r>
          </a:p>
          <a:p>
            <a:r>
              <a:rPr lang="en-US" dirty="0" smtClean="0"/>
              <a:t>No:</a:t>
            </a:r>
          </a:p>
          <a:p>
            <a:r>
              <a:rPr lang="en-US" dirty="0" smtClean="0"/>
              <a:t>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Tree>
    <p:extLst>
      <p:ext uri="{BB962C8B-B14F-4D97-AF65-F5344CB8AC3E}">
        <p14:creationId xmlns="" xmlns:p14="http://schemas.microsoft.com/office/powerpoint/2010/main" val="3745516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 2</a:t>
            </a:r>
            <a:endParaRPr lang="en-US" sz="2800" dirty="0"/>
          </a:p>
        </p:txBody>
      </p:sp>
      <p:sp>
        <p:nvSpPr>
          <p:cNvPr id="3" name="Content Placeholder 2"/>
          <p:cNvSpPr>
            <a:spLocks noGrp="1"/>
          </p:cNvSpPr>
          <p:nvPr>
            <p:ph idx="1"/>
          </p:nvPr>
        </p:nvSpPr>
        <p:spPr>
          <a:xfrm>
            <a:off x="762000" y="1447800"/>
            <a:ext cx="7772400" cy="5105400"/>
          </a:xfrm>
        </p:spPr>
        <p:txBody>
          <a:bodyPr>
            <a:normAutofit fontScale="32500" lnSpcReduction="20000"/>
          </a:bodyPr>
          <a:lstStyle/>
          <a:p>
            <a:r>
              <a:rPr lang="en-US" sz="8800" dirty="0" smtClean="0"/>
              <a:t>Do you agree inserting the following text on clause 6 of the SFD (11-12/0151r12)?</a:t>
            </a:r>
          </a:p>
          <a:p>
            <a:pPr lvl="1"/>
            <a:endParaRPr lang="en-US" sz="7200" u="sng" dirty="0" smtClean="0">
              <a:solidFill>
                <a:srgbClr val="0000FF"/>
              </a:solidFill>
            </a:endParaRPr>
          </a:p>
          <a:p>
            <a:pPr marL="857250" lvl="1" indent="-457200">
              <a:buNone/>
            </a:pPr>
            <a:r>
              <a:rPr lang="en-US" altLang="zh-TW" sz="8000" b="1" dirty="0" smtClean="0"/>
              <a:t>6.4 Band adjustment</a:t>
            </a:r>
          </a:p>
          <a:p>
            <a:pPr marL="857250" lvl="1" indent="-457200">
              <a:buFont typeface="Arial" pitchFamily="34" charset="0"/>
              <a:buChar char="•"/>
            </a:pPr>
            <a:r>
              <a:rPr lang="en-US" altLang="zh-TW" sz="8000" dirty="0" smtClean="0"/>
              <a:t>If the AP load of current band is not enough to accommodate new coming STAs, AP may redirect the STAs into the other band by including the neighbor AP information of other band to the Probe Response or Beacon. </a:t>
            </a:r>
          </a:p>
          <a:p>
            <a:endParaRPr lang="en-US" sz="5600" dirty="0" smtClean="0"/>
          </a:p>
          <a:p>
            <a:r>
              <a:rPr lang="en-US" sz="8000" dirty="0" smtClean="0"/>
              <a:t>Yes:</a:t>
            </a:r>
          </a:p>
          <a:p>
            <a:r>
              <a:rPr lang="en-US" sz="8000" dirty="0" smtClean="0"/>
              <a:t>No:</a:t>
            </a:r>
          </a:p>
          <a:p>
            <a:r>
              <a:rPr lang="en-US" sz="8000" dirty="0" smtClean="0"/>
              <a:t>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Tree>
    <p:extLst>
      <p:ext uri="{BB962C8B-B14F-4D97-AF65-F5344CB8AC3E}">
        <p14:creationId xmlns="" xmlns:p14="http://schemas.microsoft.com/office/powerpoint/2010/main" val="3745516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30304</TotalTime>
  <Words>1017</Words>
  <Application>Microsoft Office PowerPoint</Application>
  <PresentationFormat>화면 슬라이드 쇼(4:3)</PresentationFormat>
  <Paragraphs>177</Paragraphs>
  <Slides>11</Slides>
  <Notes>11</Notes>
  <HiddenSlides>0</HiddenSlides>
  <MMClips>0</MMClips>
  <ScaleCrop>false</ScaleCrop>
  <HeadingPairs>
    <vt:vector size="4" baseType="variant">
      <vt:variant>
        <vt:lpstr>테마</vt:lpstr>
      </vt:variant>
      <vt:variant>
        <vt:i4>1</vt:i4>
      </vt:variant>
      <vt:variant>
        <vt:lpstr>슬라이드 제목</vt:lpstr>
      </vt:variant>
      <vt:variant>
        <vt:i4>11</vt:i4>
      </vt:variant>
    </vt:vector>
  </HeadingPairs>
  <TitlesOfParts>
    <vt:vector size="12" baseType="lpstr">
      <vt:lpstr>802-11-Submission</vt:lpstr>
      <vt:lpstr>Band adjustment for fasat AP discovery</vt:lpstr>
      <vt:lpstr>Abstract</vt:lpstr>
      <vt:lpstr>Conformance w/ TGai PAR &amp; 5C </vt:lpstr>
      <vt:lpstr>Current multiband operation (1/3) </vt:lpstr>
      <vt:lpstr>Current multiband operation (2/3) </vt:lpstr>
      <vt:lpstr>Current multiband operation (3/3) </vt:lpstr>
      <vt:lpstr>Band redirection</vt:lpstr>
      <vt:lpstr>Straw poll 1</vt:lpstr>
      <vt:lpstr>Straw poll 2</vt:lpstr>
      <vt:lpstr>Motion 1  </vt:lpstr>
      <vt:lpstr>Motion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in TGai</dc:title>
  <dc:creator>Giwon Parl</dc:creator>
  <cp:lastModifiedBy>Giwon Park</cp:lastModifiedBy>
  <cp:revision>936</cp:revision>
  <cp:lastPrinted>1998-02-10T13:28:06Z</cp:lastPrinted>
  <dcterms:created xsi:type="dcterms:W3CDTF">2011-07-17T04:42:17Z</dcterms:created>
  <dcterms:modified xsi:type="dcterms:W3CDTF">2012-09-18T18:51:46Z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NewReviewCycle">
    <vt:lpwstr/>
  </property>
</Properties>
</file>