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57" r:id="rId3"/>
    <p:sldId id="312" r:id="rId4"/>
    <p:sldId id="393" r:id="rId5"/>
    <p:sldId id="392" r:id="rId6"/>
    <p:sldId id="376" r:id="rId7"/>
    <p:sldId id="394" r:id="rId8"/>
    <p:sldId id="395" r:id="rId9"/>
    <p:sldId id="397" r:id="rId10"/>
    <p:sldId id="398" r:id="rId11"/>
    <p:sldId id="396" r:id="rId12"/>
    <p:sldId id="359" r:id="rId13"/>
    <p:sldId id="399" r:id="rId14"/>
    <p:sldId id="391" r:id="rId15"/>
    <p:sldId id="401" r:id="rId16"/>
  </p:sldIdLst>
  <p:sldSz cx="9144000" cy="6858000" type="screen4x3"/>
  <p:notesSz cx="6669088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FA46"/>
    <a:srgbClr val="FF717A"/>
    <a:srgbClr val="7394FF"/>
    <a:srgbClr val="FFA26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692" autoAdjust="0"/>
    <p:restoredTop sz="92647" autoAdjust="0"/>
  </p:normalViewPr>
  <p:slideViewPr>
    <p:cSldViewPr>
      <p:cViewPr varScale="1">
        <p:scale>
          <a:sx n="91" d="100"/>
          <a:sy n="91" d="100"/>
        </p:scale>
        <p:origin x="-16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438" y="-120"/>
      </p:cViewPr>
      <p:guideLst>
        <p:guide orient="horz" pos="3127"/>
        <p:guide pos="210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4490" y="19021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68741" y="19021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425595" y="9608946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13915" y="960894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73096469-19DD-486A-8BB2-DAF8BBB377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67215" y="414384"/>
            <a:ext cx="533466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67215" y="960894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67215" y="9597058"/>
            <a:ext cx="54827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79488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45714" y="10529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29044" y="1052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2013" y="750888"/>
            <a:ext cx="4945062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8601" y="4716162"/>
            <a:ext cx="4891886" cy="4468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28815" y="9612343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charset="0"/>
                <a:ea typeface="+mn-ea"/>
              </a:defRPr>
            </a:lvl5pPr>
          </a:lstStyle>
          <a:p>
            <a:pPr lvl="4"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74805" y="961234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369977F7-8B4B-4D23-A570-8BA4F46129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96223" y="961234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96224" y="9610645"/>
            <a:ext cx="52766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2937" y="317581"/>
            <a:ext cx="54232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15955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77398" y="961234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96E74E92-3797-4A2A-849A-8F52EB7D17DE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50888"/>
            <a:ext cx="4945062" cy="3709987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77398" y="961234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419B3B7E-A639-4003-B894-8162D6370F54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50888"/>
            <a:ext cx="4945062" cy="3709987"/>
          </a:xfrm>
          <a:ln cap="flat"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ja-JP" smtClean="0"/>
              <a:t>doc.: IEEE 802.11-yy/xxxxr0</a:t>
            </a:r>
            <a:endParaRPr lang="en-US" altLang="ja-JP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Month Year</a:t>
            </a:r>
            <a:endParaRPr lang="en-US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ja-JP" smtClean="0"/>
              <a:t>John Doe, Some Company</a:t>
            </a:r>
            <a:endParaRPr lang="en-US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77398" y="9612343"/>
            <a:ext cx="415177" cy="184666"/>
          </a:xfrm>
        </p:spPr>
        <p:txBody>
          <a:bodyPr/>
          <a:lstStyle/>
          <a:p>
            <a:r>
              <a:rPr lang="en-US" altLang="ja-JP" smtClean="0"/>
              <a:t>Page </a:t>
            </a:r>
            <a:fld id="{86ADF5D0-7AFF-7A41-A694-BD30783C5616}" type="slidenum">
              <a:rPr lang="en-US" altLang="ja-JP" smtClean="0"/>
              <a:pPr/>
              <a:t>3</a:t>
            </a:fld>
            <a:endParaRPr lang="en-US" altLang="ja-JP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September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22818" y="6475413"/>
            <a:ext cx="102111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8674BB-66FF-41C7-B1F8-A31052B6A5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September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22826" y="6475413"/>
            <a:ext cx="102111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Slide </a:t>
            </a:r>
            <a:fld id="{F849415C-ECDB-492C-B7EB-181F0513442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September 2012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22823" y="6475413"/>
            <a:ext cx="10211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5D8987-562A-4CC7-AA9B-2A26DAF1BF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521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b="1" dirty="0">
                <a:latin typeface="Times New Roman" charset="0"/>
                <a:ea typeface="+mn-ea"/>
              </a:rPr>
              <a:t>doc.: </a:t>
            </a:r>
            <a:r>
              <a:rPr lang="en-US" altLang="ja-JP" sz="1800" b="1" kern="1200" dirty="0" smtClean="0">
                <a:solidFill>
                  <a:schemeClr val="tx1"/>
                </a:solidFill>
                <a:latin typeface="Times New Roman" charset="0"/>
                <a:ea typeface="宋体" pitchFamily="2" charset="-122"/>
                <a:cs typeface="+mn-cs"/>
              </a:rPr>
              <a:t>IEEE </a:t>
            </a:r>
            <a:r>
              <a:rPr lang="en-US" altLang="ja-JP" sz="1800" b="1" kern="1200" dirty="0" smtClean="0">
                <a:solidFill>
                  <a:schemeClr val="tx1"/>
                </a:solidFill>
                <a:latin typeface="Times New Roman" charset="0"/>
                <a:ea typeface="宋体" pitchFamily="2" charset="-122"/>
                <a:cs typeface="+mn-cs"/>
              </a:rPr>
              <a:t>802.11-12/1042</a:t>
            </a:r>
            <a:endParaRPr lang="en-US" altLang="ja-JP" sz="1800" b="1" kern="1200" dirty="0">
              <a:solidFill>
                <a:schemeClr val="tx1"/>
              </a:solidFill>
              <a:latin typeface="Times New Roman" charset="0"/>
              <a:ea typeface="宋体" pitchFamily="2" charset="-122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iwon.park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Jinsam.kwak@lge.com" TargetMode="External"/><Relationship Id="rId4" Type="http://schemas.openxmlformats.org/officeDocument/2006/relationships/hyperlink" Target="mailto:kiseon.ryu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54136526"/>
              </p:ext>
            </p:extLst>
          </p:nvPr>
        </p:nvGraphicFramePr>
        <p:xfrm>
          <a:off x="609600" y="2737485"/>
          <a:ext cx="7924800" cy="1682115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Name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Phone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email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Giwon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LG R&amp;D Complex 533, Hogye-1dong, Dongan-Gu, Anyang, Kyungki, 431-749, Korea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+82-31-450-1879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0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giwon.park@lge.com</a:t>
                      </a:r>
                      <a:endParaRPr kumimoji="1" lang="en-US" altLang="zh-CN" sz="100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kumimoji="0" lang="en-US" altLang="ja-JP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ja-JP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Ryu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LG Electronics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10225</a:t>
                      </a:r>
                      <a:r>
                        <a:rPr lang="it-IT" sz="1000" baseline="0" dirty="0" smtClean="0"/>
                        <a:t> Willow Creek Rd</a:t>
                      </a:r>
                      <a:r>
                        <a:rPr lang="it-IT" sz="1000" dirty="0" smtClean="0"/>
                        <a:t>, San Diego, CA, 92131, USA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+1 (858)-635-5209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hlinkClick r:id="rId4"/>
                        </a:rPr>
                        <a:t>kiseon.ryu@lge.com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Jinsam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Kwak</a:t>
                      </a:r>
                      <a:endParaRPr kumimoji="0" lang="zh-CN" altLang="zh-CN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LG R&amp;D Complex 533, Hogye-1dong, Dongan-Gu, Anyang, Kyungki, 431-749, Korea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+82-31-450-7902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0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Jinsam.kwak@lge.com</a:t>
                      </a:r>
                      <a:endParaRPr kumimoji="1" lang="en-US" altLang="zh-CN" sz="100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Band adjustment (between 2.4GHz and 5GHz) for AP discovery</a:t>
            </a:r>
          </a:p>
        </p:txBody>
      </p:sp>
      <p:sp>
        <p:nvSpPr>
          <p:cNvPr id="51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75485"/>
            <a:ext cx="7772400" cy="533400"/>
          </a:xfrm>
        </p:spPr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Date: 2012-09-06</a:t>
            </a:r>
          </a:p>
        </p:txBody>
      </p:sp>
      <p:sp>
        <p:nvSpPr>
          <p:cNvPr id="516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AD4FACCD-CD97-4575-A2CB-6C6311C724C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5164" name="Rectangle 12"/>
          <p:cNvSpPr>
            <a:spLocks noChangeArrowheads="1"/>
          </p:cNvSpPr>
          <p:nvPr/>
        </p:nvSpPr>
        <p:spPr bwMode="auto">
          <a:xfrm>
            <a:off x="533400" y="239141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ja-JP" sz="2000" b="1">
                <a:ea typeface="MS PGothic" pitchFamily="34" charset="-128"/>
              </a:rPr>
              <a:t>Authors:</a:t>
            </a:r>
            <a:endParaRPr lang="en-US" altLang="ja-JP" sz="2000">
              <a:ea typeface="MS PGothic" pitchFamily="34" charset="-128"/>
            </a:endParaRPr>
          </a:p>
        </p:txBody>
      </p:sp>
      <p:sp>
        <p:nvSpPr>
          <p:cNvPr id="1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514532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z="2800" dirty="0" smtClean="0"/>
              <a:t>Proposal (3/4)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953000"/>
          </a:xfrm>
        </p:spPr>
        <p:txBody>
          <a:bodyPr/>
          <a:lstStyle/>
          <a:p>
            <a:r>
              <a:rPr lang="en-US" altLang="zh-CN" sz="2200" dirty="0" smtClean="0"/>
              <a:t>Band adjustment between 2.4GHz and DFS band of the 5GHz (cont.)</a:t>
            </a:r>
          </a:p>
          <a:p>
            <a:pPr lvl="1"/>
            <a:r>
              <a:rPr lang="en-US" altLang="zh-CN" dirty="0" smtClean="0"/>
              <a:t>FILS non-AP STA sends the Probe Request to the AP in 2.4GHz.</a:t>
            </a:r>
          </a:p>
          <a:p>
            <a:pPr lvl="1"/>
            <a:r>
              <a:rPr lang="en-US" altLang="zh-CN" dirty="0" smtClean="0"/>
              <a:t>AP may respond to the Probe Request in 2.4GHz.</a:t>
            </a:r>
          </a:p>
          <a:p>
            <a:pPr lvl="2"/>
            <a:r>
              <a:rPr lang="en-US" altLang="zh-CN" dirty="0" smtClean="0"/>
              <a:t>Probe Response of 2.4GHz may include the information for STA </a:t>
            </a:r>
            <a:r>
              <a:rPr lang="en-US" altLang="zh-CN" u="sng" dirty="0" smtClean="0">
                <a:solidFill>
                  <a:srgbClr val="0000FF"/>
                </a:solidFill>
              </a:rPr>
              <a:t>to associate to the AP in DFS band</a:t>
            </a:r>
            <a:r>
              <a:rPr lang="en-US" altLang="zh-CN" dirty="0" smtClean="0"/>
              <a:t> of the 5GHz </a:t>
            </a:r>
            <a:r>
              <a:rPr lang="en-US" altLang="zh-CN" dirty="0" smtClean="0">
                <a:solidFill>
                  <a:srgbClr val="0000FF"/>
                </a:solidFill>
              </a:rPr>
              <a:t>without scanning procedure</a:t>
            </a:r>
            <a:r>
              <a:rPr lang="en-US" altLang="zh-CN" dirty="0" smtClean="0"/>
              <a:t>.</a:t>
            </a:r>
          </a:p>
          <a:p>
            <a:pPr lvl="3"/>
            <a:r>
              <a:rPr lang="en-US" altLang="zh-CN" u="sng" dirty="0" smtClean="0">
                <a:solidFill>
                  <a:srgbClr val="FF0000"/>
                </a:solidFill>
              </a:rPr>
              <a:t>Necessary information in the 2.4GHz Probe Response to direct STAs to connect a specific radio (5GHz) without scanning procedure are TBD. </a:t>
            </a:r>
          </a:p>
          <a:p>
            <a:pPr lvl="4"/>
            <a:r>
              <a:rPr lang="en-US" altLang="zh-CN" u="sng" dirty="0" smtClean="0">
                <a:solidFill>
                  <a:srgbClr val="FF0000"/>
                </a:solidFill>
              </a:rPr>
              <a:t>Open for discussion.</a:t>
            </a:r>
          </a:p>
          <a:p>
            <a:pPr lvl="1"/>
            <a:r>
              <a:rPr lang="en-US" altLang="zh-CN" dirty="0" smtClean="0"/>
              <a:t>Based on the acquired information through the 2.4GHz Probe Response, FILS no-AP STA </a:t>
            </a:r>
            <a:r>
              <a:rPr lang="en-US" altLang="zh-CN" u="sng" dirty="0" smtClean="0">
                <a:solidFill>
                  <a:srgbClr val="0000FF"/>
                </a:solidFill>
              </a:rPr>
              <a:t>may perform the authentication / association procedure without scanning procedure in DFS band of the 5GHz</a:t>
            </a:r>
            <a:r>
              <a:rPr lang="en-US" altLang="zh-CN" u="sng" dirty="0" smtClean="0"/>
              <a:t>.</a:t>
            </a:r>
            <a:r>
              <a:rPr lang="en-US" altLang="zh-CN" dirty="0" smtClean="0"/>
              <a:t> </a:t>
            </a:r>
          </a:p>
          <a:p>
            <a:endParaRPr lang="en-US" altLang="zh-CN" dirty="0" smtClean="0"/>
          </a:p>
          <a:p>
            <a:pPr lvl="1"/>
            <a:endParaRPr lang="en-US" altLang="zh-CN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sz="2800" dirty="0" smtClean="0"/>
              <a:t>Proposal (4/4)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2133600"/>
          </a:xfrm>
        </p:spPr>
        <p:txBody>
          <a:bodyPr/>
          <a:lstStyle/>
          <a:p>
            <a:r>
              <a:rPr lang="en-US" altLang="zh-CN" sz="2000" dirty="0" smtClean="0"/>
              <a:t>Example of band adjustment (between 2.4GHz and DFS band of the 5GHz)</a:t>
            </a:r>
          </a:p>
          <a:p>
            <a:pPr lvl="1"/>
            <a:r>
              <a:rPr lang="en-US" altLang="zh-CN" sz="1600" dirty="0" smtClean="0"/>
              <a:t>If the BSS load of the 2.4GHz is high, STA may switch its band into other band (5GHz). </a:t>
            </a:r>
          </a:p>
          <a:p>
            <a:pPr lvl="1"/>
            <a:r>
              <a:rPr lang="en-US" altLang="zh-CN" sz="1600" dirty="0" smtClean="0"/>
              <a:t>Moreover, based on the acquired information through the 2.4GHz Probe Response,  STA may perform the authentication / association procedure without scanning procedure in DFS band of the 5GHz.</a:t>
            </a:r>
          </a:p>
          <a:p>
            <a:pPr lvl="1"/>
            <a:endParaRPr lang="en-US" altLang="zh-CN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2514600" y="3124200"/>
          <a:ext cx="4908550" cy="3276600"/>
        </p:xfrm>
        <a:graphic>
          <a:graphicData uri="http://schemas.openxmlformats.org/presentationml/2006/ole">
            <p:oleObj spid="_x0000_s1026" name="Visio" r:id="rId4" imgW="5289415" imgH="4307277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Straw poll 1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/>
          </a:bodyPr>
          <a:lstStyle/>
          <a:p>
            <a:r>
              <a:rPr lang="en-US" dirty="0" smtClean="0"/>
              <a:t>Do you agree the following concept?</a:t>
            </a:r>
          </a:p>
          <a:p>
            <a:pPr lvl="1"/>
            <a:endParaRPr lang="en-US" u="sng" dirty="0" smtClean="0">
              <a:solidFill>
                <a:srgbClr val="0000FF"/>
              </a:solidFill>
            </a:endParaRPr>
          </a:p>
          <a:p>
            <a:pPr lvl="1">
              <a:buNone/>
            </a:pPr>
            <a:r>
              <a:rPr lang="en-US" dirty="0" smtClean="0">
                <a:solidFill>
                  <a:srgbClr val="0000FF"/>
                </a:solidFill>
              </a:rPr>
              <a:t>	</a:t>
            </a:r>
          </a:p>
          <a:p>
            <a:pPr lvl="1">
              <a:buNone/>
            </a:pPr>
            <a:r>
              <a:rPr lang="en-US" dirty="0" smtClean="0"/>
              <a:t>“</a:t>
            </a:r>
            <a:r>
              <a:rPr lang="en-US" sz="2400" dirty="0" smtClean="0"/>
              <a:t>The 802.11ai standard shall define any mechanism to direct STAs to connect a specific radio (e.g., 5GHz).”</a:t>
            </a:r>
          </a:p>
          <a:p>
            <a:pPr lvl="1">
              <a:buNone/>
            </a:pPr>
            <a:endParaRPr lang="en-US" altLang="zh-CN" u="sng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Yes:</a:t>
            </a:r>
          </a:p>
          <a:p>
            <a:r>
              <a:rPr lang="en-US" dirty="0" smtClean="0"/>
              <a:t>No:</a:t>
            </a:r>
          </a:p>
          <a:p>
            <a:r>
              <a:rPr lang="en-US" dirty="0" smtClean="0"/>
              <a:t>Abstain:</a:t>
            </a:r>
          </a:p>
          <a:p>
            <a:endParaRPr lang="en-US" sz="2000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2012</a:t>
            </a:r>
          </a:p>
        </p:txBody>
      </p:sp>
    </p:spTree>
    <p:extLst>
      <p:ext uri="{BB962C8B-B14F-4D97-AF65-F5344CB8AC3E}">
        <p14:creationId xmlns="" xmlns:p14="http://schemas.microsoft.com/office/powerpoint/2010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Straw poll 2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772400" cy="5105400"/>
          </a:xfrm>
        </p:spPr>
        <p:txBody>
          <a:bodyPr>
            <a:normAutofit fontScale="25000" lnSpcReduction="20000"/>
          </a:bodyPr>
          <a:lstStyle/>
          <a:p>
            <a:r>
              <a:rPr lang="en-US" sz="8800" dirty="0" smtClean="0"/>
              <a:t>Do you agree inserting the following text on clause 6 of the SFD (11-12/0151r12)?</a:t>
            </a:r>
          </a:p>
          <a:p>
            <a:pPr lvl="1"/>
            <a:endParaRPr lang="en-US" sz="7200" u="sng" dirty="0" smtClean="0">
              <a:solidFill>
                <a:srgbClr val="0000FF"/>
              </a:solidFill>
            </a:endParaRPr>
          </a:p>
          <a:p>
            <a:pPr marL="857250" lvl="1" indent="-457200">
              <a:buNone/>
            </a:pPr>
            <a:r>
              <a:rPr lang="en-US" altLang="zh-TW" sz="8000" b="1" dirty="0" smtClean="0"/>
              <a:t>6.4 Band adjustment (between 2.4GHz and 5GHz)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altLang="zh-TW" sz="8000" dirty="0" smtClean="0"/>
              <a:t>The FILS non-AP STA should send the Probe Request including the 5GHz operation capability indicator.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altLang="zh-TW" sz="8000" dirty="0" smtClean="0"/>
              <a:t>The Probe Response of 2.4GHz may include the information for FILS non-AP STA to associate to the AP in DFS band of the 5GHz without scanning procedure.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altLang="zh-TW" sz="8000" dirty="0" smtClean="0"/>
              <a:t>B</a:t>
            </a:r>
            <a:r>
              <a:rPr lang="en-US" altLang="zh-CN" sz="8000" dirty="0" smtClean="0"/>
              <a:t>ased on the acquired information through the 2.4GHz Probe Response, FILS non-AP STA may perform the authentication / association procedure without scanning procedure in DFS band of the 5GHz.</a:t>
            </a:r>
            <a:endParaRPr lang="en-US" sz="8000" dirty="0" smtClean="0"/>
          </a:p>
          <a:p>
            <a:endParaRPr lang="en-US" sz="5600" dirty="0" smtClean="0"/>
          </a:p>
          <a:p>
            <a:r>
              <a:rPr lang="en-US" sz="8000" dirty="0" smtClean="0"/>
              <a:t>Yes:</a:t>
            </a:r>
          </a:p>
          <a:p>
            <a:r>
              <a:rPr lang="en-US" sz="8000" dirty="0" smtClean="0"/>
              <a:t>No:</a:t>
            </a:r>
          </a:p>
          <a:p>
            <a:r>
              <a:rPr lang="en-US" sz="8000" dirty="0" smtClean="0"/>
              <a:t>Abstain:</a:t>
            </a:r>
          </a:p>
          <a:p>
            <a:endParaRPr lang="en-US" sz="2000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2012</a:t>
            </a:r>
          </a:p>
        </p:txBody>
      </p:sp>
    </p:spTree>
    <p:extLst>
      <p:ext uri="{BB962C8B-B14F-4D97-AF65-F5344CB8AC3E}">
        <p14:creationId xmlns="" xmlns:p14="http://schemas.microsoft.com/office/powerpoint/2010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US" sz="2800" dirty="0" smtClean="0"/>
              <a:t>Motion 1 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7724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Insert the following text on clause 6 of the SFD (11-12/0151r12):</a:t>
            </a:r>
          </a:p>
          <a:p>
            <a:pPr>
              <a:spcBef>
                <a:spcPts val="600"/>
              </a:spcBef>
            </a:pPr>
            <a:endParaRPr kumimoji="1" lang="en-US" altLang="ja-JP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altLang="zh-TW" sz="2800" b="1" dirty="0" smtClean="0"/>
              <a:t>6.4 Band adjustment (between 2.4GHz and 5GHz)</a:t>
            </a:r>
          </a:p>
          <a:p>
            <a:pPr lvl="1">
              <a:buNone/>
            </a:pPr>
            <a:r>
              <a:rPr lang="en-US" sz="2600" dirty="0" smtClean="0"/>
              <a:t>The 802.11ai standard shall define any mechanism to direct STAs to connect a specific radio (e.g., 5GHz).</a:t>
            </a:r>
          </a:p>
          <a:p>
            <a:pPr>
              <a:spcBef>
                <a:spcPts val="600"/>
              </a:spcBef>
              <a:buNone/>
            </a:pPr>
            <a:endParaRPr kumimoji="1" lang="en-US" altLang="ja-JP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Mover: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Seconder</a:t>
            </a:r>
            <a:r>
              <a:rPr lang="en-US" dirty="0" smtClean="0"/>
              <a:t>: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Result:</a:t>
            </a:r>
          </a:p>
          <a:p>
            <a:pPr>
              <a:spcAft>
                <a:spcPts val="600"/>
              </a:spcAft>
            </a:pPr>
            <a:r>
              <a:rPr lang="en-US" u="sng" dirty="0" smtClean="0"/>
              <a:t>Yes   	No      	 Abstain</a:t>
            </a:r>
            <a:r>
              <a:rPr lang="en-US" dirty="0" smtClean="0"/>
              <a:t>_______________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2012</a:t>
            </a:r>
          </a:p>
        </p:txBody>
      </p:sp>
    </p:spTree>
    <p:extLst>
      <p:ext uri="{BB962C8B-B14F-4D97-AF65-F5344CB8AC3E}">
        <p14:creationId xmlns="" xmlns:p14="http://schemas.microsoft.com/office/powerpoint/2010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Motion 2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772400" cy="5105400"/>
          </a:xfrm>
        </p:spPr>
        <p:txBody>
          <a:bodyPr>
            <a:normAutofit fontScale="25000" lnSpcReduction="20000"/>
          </a:bodyPr>
          <a:lstStyle/>
          <a:p>
            <a:r>
              <a:rPr lang="en-US" sz="8800" dirty="0" smtClean="0"/>
              <a:t>Insert the following text on clause 6 of the SFD (11-12/0151r12):</a:t>
            </a:r>
          </a:p>
          <a:p>
            <a:pPr lvl="1"/>
            <a:endParaRPr lang="en-US" sz="8000" u="sng" dirty="0" smtClean="0">
              <a:solidFill>
                <a:srgbClr val="0000FF"/>
              </a:solidFill>
            </a:endParaRPr>
          </a:p>
          <a:p>
            <a:pPr marL="857250" lvl="1" indent="-457200">
              <a:buNone/>
            </a:pPr>
            <a:r>
              <a:rPr lang="en-US" altLang="zh-TW" sz="8000" b="1" dirty="0" smtClean="0"/>
              <a:t>6.4 Band adjustment (between 2.4GHz and 5GHz)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altLang="zh-TW" sz="8000" dirty="0" smtClean="0"/>
              <a:t>The FILS non-AP STA should send the Probe Request including the 5GHz operation capability indicator.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altLang="zh-TW" sz="8000" dirty="0" smtClean="0"/>
              <a:t>The Probe Response of 2.4GHz may include the information for FILS non-AP STA to associate to the AP in DFS band of the 5GHz without scanning procedure.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altLang="zh-TW" sz="8000" dirty="0" smtClean="0"/>
              <a:t>B</a:t>
            </a:r>
            <a:r>
              <a:rPr lang="en-US" altLang="zh-CN" sz="8000" dirty="0" smtClean="0"/>
              <a:t>ased on the acquired information through the 2.4GHz Probe Response, FILS non-AP STA may perform the authentication / association procedure without scanning procedure in DFS band of the 5GHz.</a:t>
            </a:r>
            <a:endParaRPr lang="en-US" sz="8000" dirty="0" smtClean="0"/>
          </a:p>
          <a:p>
            <a:endParaRPr lang="en-US" sz="5600" dirty="0" smtClean="0"/>
          </a:p>
          <a:p>
            <a:r>
              <a:rPr lang="en-US" sz="7200" dirty="0" smtClean="0"/>
              <a:t>Mover:</a:t>
            </a:r>
          </a:p>
          <a:p>
            <a:r>
              <a:rPr lang="en-US" sz="7200" dirty="0" err="1" smtClean="0"/>
              <a:t>Seconder</a:t>
            </a:r>
            <a:r>
              <a:rPr lang="en-US" sz="7200" dirty="0" smtClean="0"/>
              <a:t>:</a:t>
            </a:r>
          </a:p>
          <a:p>
            <a:r>
              <a:rPr lang="en-US" sz="7200" dirty="0" smtClean="0"/>
              <a:t>Result:</a:t>
            </a:r>
          </a:p>
          <a:p>
            <a:r>
              <a:rPr lang="en-US" sz="7200" dirty="0" smtClean="0"/>
              <a:t>Yes   	No      	 Abstain_______________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2012</a:t>
            </a:r>
          </a:p>
        </p:txBody>
      </p:sp>
    </p:spTree>
    <p:extLst>
      <p:ext uri="{BB962C8B-B14F-4D97-AF65-F5344CB8AC3E}">
        <p14:creationId xmlns="" xmlns:p14="http://schemas.microsoft.com/office/powerpoint/2010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2012</a:t>
            </a:r>
          </a:p>
        </p:txBody>
      </p:sp>
      <p:sp>
        <p:nvSpPr>
          <p:cNvPr id="614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C412BA04-F38A-4ADF-9DED-8047414DD716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Abstract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contribution introduces the band adjustment (between 2.4GHz and 5GHz) scheme for fast AP discovery.</a:t>
            </a: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w/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z="2800" dirty="0" smtClean="0"/>
              <a:t>Current multiband operation (1/3)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altLang="zh-CN" dirty="0" smtClean="0"/>
              <a:t>Band steering (Implementation)</a:t>
            </a:r>
          </a:p>
          <a:p>
            <a:pPr lvl="1"/>
            <a:r>
              <a:rPr kumimoji="1" lang="en-US" altLang="ja-JP" dirty="0" smtClean="0">
                <a:latin typeface="Times New Roman" pitchFamily="18" charset="0"/>
                <a:cs typeface="Times New Roman" pitchFamily="18" charset="0"/>
              </a:rPr>
              <a:t>With the new dual-radio access points (APs) just introduced by HP Networking, it makes perfect sense to also add the intelligence to steer 5GHz-capable clients away from the crowded 2.4GHz band.</a:t>
            </a:r>
          </a:p>
          <a:p>
            <a:pPr lvl="1"/>
            <a:r>
              <a:rPr kumimoji="1" lang="en-US" altLang="ja-JP" dirty="0" smtClean="0">
                <a:latin typeface="Times New Roman" pitchFamily="18" charset="0"/>
                <a:cs typeface="Times New Roman" pitchFamily="18" charset="0"/>
              </a:rPr>
              <a:t>System only allow STAs to connect the 5GHz. AP ignores Probe Request or Authentication Request of 2.4GHz.</a:t>
            </a:r>
          </a:p>
          <a:p>
            <a:pPr lvl="1"/>
            <a:r>
              <a:rPr lang="en-US" u="sng" dirty="0" smtClean="0">
                <a:solidFill>
                  <a:srgbClr val="0000FF"/>
                </a:solidFill>
              </a:rPr>
              <a:t>The Wi-Fi standards did not define any mechanism to direct clients to connect a specific radio.</a:t>
            </a:r>
          </a:p>
          <a:p>
            <a:pPr lvl="1"/>
            <a:endParaRPr kumimoji="1" lang="en-US" altLang="zh-CN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z="2800" dirty="0" smtClean="0"/>
              <a:t>Current multiband operation (2/3)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762000"/>
          </a:xfrm>
        </p:spPr>
        <p:txBody>
          <a:bodyPr/>
          <a:lstStyle/>
          <a:p>
            <a:r>
              <a:rPr lang="en-US" altLang="zh-CN" dirty="0" smtClean="0"/>
              <a:t>Example of Band steering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  <p:pic>
        <p:nvPicPr>
          <p:cNvPr id="7" name="그림 6" descr="band steering 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057400"/>
            <a:ext cx="3533775" cy="3810000"/>
          </a:xfrm>
          <a:prstGeom prst="rect">
            <a:avLst/>
          </a:prstGeom>
        </p:spPr>
      </p:pic>
      <p:pic>
        <p:nvPicPr>
          <p:cNvPr id="8" name="그림 7" descr="band steering 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0600" y="2057400"/>
            <a:ext cx="3581400" cy="3810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74700" y="5930900"/>
            <a:ext cx="807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http://h30507.www3.hp.com/t5/HP-Networking/How-to-make-the-most-of-cool-amp-fast-new-Wi-Fi-technology/ba-p/88817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z="2800" dirty="0" smtClean="0"/>
              <a:t>Current multiband operation (3/3)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altLang="zh-CN" dirty="0" smtClean="0"/>
              <a:t>Other band information</a:t>
            </a:r>
          </a:p>
          <a:p>
            <a:pPr lvl="1"/>
            <a:r>
              <a:rPr lang="en-US" altLang="zh-CN" dirty="0" smtClean="0"/>
              <a:t>In </a:t>
            </a:r>
            <a:r>
              <a:rPr kumimoji="1" lang="en-US" altLang="ja-JP" dirty="0" smtClean="0">
                <a:latin typeface="Times New Roman" pitchFamily="18" charset="0"/>
                <a:cs typeface="Times New Roman" pitchFamily="18" charset="0"/>
              </a:rPr>
              <a:t>6.1.3 Operational Channels of </a:t>
            </a:r>
            <a:r>
              <a:rPr lang="en-US" altLang="zh-CN" dirty="0" smtClean="0"/>
              <a:t>SFD </a:t>
            </a:r>
            <a:r>
              <a:rPr kumimoji="1" lang="en-US" altLang="ja-JP" dirty="0" smtClean="0">
                <a:latin typeface="Times New Roman" pitchFamily="18" charset="0"/>
                <a:cs typeface="Times New Roman" pitchFamily="18" charset="0"/>
              </a:rPr>
              <a:t>12/0151r12, a FILS STA may announce other band (or channel) information  to the FILS non AP STAs. Based on this information, FILS non-AP STA can monitor the other band (or channel) for AP discovery. </a:t>
            </a:r>
          </a:p>
          <a:p>
            <a:pPr lvl="1"/>
            <a:r>
              <a:rPr kumimoji="1" lang="en-US" altLang="ja-JP" dirty="0" smtClean="0">
                <a:latin typeface="Times New Roman" pitchFamily="18" charset="0"/>
                <a:cs typeface="Times New Roman" pitchFamily="18" charset="0"/>
              </a:rPr>
              <a:t>For example, STA can acquire 5GHz band channel information through the Beacon frame or Probe Response frame in 2.4GHz. </a:t>
            </a:r>
            <a:r>
              <a:rPr kumimoji="1" lang="en-US" altLang="ja-JP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However,  without any specific indication from the AP, generally STA may perform the passive scanning using acquired 5GHz channel information for AP discovery. This may increase the AP discovery delay</a:t>
            </a:r>
            <a:r>
              <a:rPr kumimoji="1" lang="en-US" altLang="ja-JP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/>
            <a:endParaRPr lang="en-US" altLang="zh-CN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z="2800" dirty="0" smtClean="0"/>
              <a:t>Motivation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altLang="zh-CN" dirty="0" smtClean="0"/>
              <a:t>Probe Request transmission in 5GHz channel</a:t>
            </a:r>
          </a:p>
          <a:p>
            <a:pPr lvl="1"/>
            <a:r>
              <a:rPr lang="en-US" altLang="zh-CN" dirty="0" smtClean="0"/>
              <a:t>In non-DFS band of the 5GHz, STA can perform the active scanning.</a:t>
            </a:r>
          </a:p>
          <a:p>
            <a:pPr lvl="1"/>
            <a:r>
              <a:rPr lang="en-US" altLang="zh-CN" dirty="0" smtClean="0"/>
              <a:t>In DFS band of the 5GHz, STA can not perform the active scanning.</a:t>
            </a:r>
          </a:p>
          <a:p>
            <a:pPr lvl="2"/>
            <a:r>
              <a:rPr lang="en-US" altLang="zh-CN" u="sng" dirty="0" smtClean="0">
                <a:solidFill>
                  <a:srgbClr val="0000FF"/>
                </a:solidFill>
              </a:rPr>
              <a:t>Generally STA performs the passive scanning to find the AP/Network instead of the active scanning in DFS band. In case of the multiband environment (2.4 and 5GHz), this have the delay issue of the AP/Network discovery because the passive scanning have the longer delay than the active scanning to discover the AP/Network.</a:t>
            </a:r>
            <a:r>
              <a:rPr lang="en-US" altLang="zh-CN" dirty="0" smtClean="0"/>
              <a:t> </a:t>
            </a:r>
          </a:p>
          <a:p>
            <a:r>
              <a:rPr lang="en-US" altLang="zh-CN" dirty="0" smtClean="0"/>
              <a:t>FILS in multiband (between 2.4GHz and 5GHz)</a:t>
            </a:r>
          </a:p>
          <a:p>
            <a:pPr lvl="1"/>
            <a:r>
              <a:rPr lang="en-US" altLang="zh-CN" dirty="0" smtClean="0"/>
              <a:t>The solution for supporting the fast initial link setup in multiband environment is needed in 802.11ai.</a:t>
            </a:r>
          </a:p>
          <a:p>
            <a:pPr lvl="1"/>
            <a:endParaRPr lang="en-US" altLang="zh-CN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z="2800" dirty="0" smtClean="0"/>
              <a:t>Proposal (1/4)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953000"/>
          </a:xfrm>
        </p:spPr>
        <p:txBody>
          <a:bodyPr/>
          <a:lstStyle/>
          <a:p>
            <a:r>
              <a:rPr lang="en-US" altLang="zh-CN" dirty="0" smtClean="0"/>
              <a:t>Band adjustment between 2.4GHz and non-DFS band of the 5GHz </a:t>
            </a:r>
          </a:p>
          <a:p>
            <a:pPr lvl="1"/>
            <a:r>
              <a:rPr lang="en-US" altLang="zh-CN" sz="2200" dirty="0" smtClean="0"/>
              <a:t>FILS non-AP STA sends the Probe Request to the AP in 2.4GHz.</a:t>
            </a:r>
          </a:p>
          <a:p>
            <a:pPr lvl="1"/>
            <a:r>
              <a:rPr lang="en-US" altLang="zh-CN" sz="2200" dirty="0" smtClean="0"/>
              <a:t>AP may respond to the Probe Request in 2.4GHz.</a:t>
            </a:r>
          </a:p>
          <a:p>
            <a:pPr lvl="2"/>
            <a:r>
              <a:rPr lang="en-US" altLang="zh-CN" u="sng" dirty="0" smtClean="0">
                <a:solidFill>
                  <a:srgbClr val="0000FF"/>
                </a:solidFill>
              </a:rPr>
              <a:t>The Probe Response of 2.4GHz </a:t>
            </a:r>
            <a:r>
              <a:rPr lang="en-US" altLang="zh-CN" dirty="0" smtClean="0"/>
              <a:t>may include the </a:t>
            </a:r>
            <a:r>
              <a:rPr lang="en-US" altLang="zh-CN" u="sng" dirty="0" smtClean="0">
                <a:solidFill>
                  <a:srgbClr val="0000FF"/>
                </a:solidFill>
              </a:rPr>
              <a:t>information for FILS non-AP STA to send the Probe Request</a:t>
            </a:r>
            <a:r>
              <a:rPr lang="en-US" altLang="zh-CN" dirty="0" smtClean="0"/>
              <a:t> to the AP in non-DFS band of the 5GHz.</a:t>
            </a:r>
          </a:p>
          <a:p>
            <a:pPr lvl="1"/>
            <a:r>
              <a:rPr lang="en-US" altLang="zh-CN" sz="2200" dirty="0" smtClean="0"/>
              <a:t>Based on the acquired information through the 2.4GHz Probe Response, FILS non-AP STA may </a:t>
            </a:r>
            <a:r>
              <a:rPr lang="en-US" altLang="zh-CN" sz="2200" u="sng" dirty="0" smtClean="0">
                <a:solidFill>
                  <a:srgbClr val="0000FF"/>
                </a:solidFill>
              </a:rPr>
              <a:t>send the Probe Request in non-DFS band of the 5GHz.</a:t>
            </a:r>
          </a:p>
          <a:p>
            <a:pPr lvl="2"/>
            <a:endParaRPr lang="en-US" altLang="zh-CN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z="2800" dirty="0" smtClean="0"/>
              <a:t>Proposal (2/4)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953000"/>
          </a:xfrm>
        </p:spPr>
        <p:txBody>
          <a:bodyPr/>
          <a:lstStyle/>
          <a:p>
            <a:r>
              <a:rPr lang="en-US" altLang="zh-CN" dirty="0" smtClean="0"/>
              <a:t>Band adjustment between 2.4GHz and DFS band of the 5GHz </a:t>
            </a:r>
          </a:p>
          <a:p>
            <a:pPr lvl="1"/>
            <a:r>
              <a:rPr lang="en-US" altLang="zh-CN" sz="2200" dirty="0" smtClean="0"/>
              <a:t>Active scanning is not allowed to find the AP/Network in the DFS band of the 5GHz.</a:t>
            </a:r>
          </a:p>
          <a:p>
            <a:pPr lvl="1"/>
            <a:r>
              <a:rPr lang="en-US" altLang="zh-CN" sz="2200" dirty="0" smtClean="0"/>
              <a:t>We propose that based on acquired information through the 2.4GHz Probe Response, FILS non-AP STA can </a:t>
            </a:r>
            <a:r>
              <a:rPr lang="en-US" altLang="zh-CN" sz="2200" u="sng" dirty="0" smtClean="0">
                <a:solidFill>
                  <a:srgbClr val="0000FF"/>
                </a:solidFill>
              </a:rPr>
              <a:t>perform the Authentication / Association procedure without scanning procedure in the DFS band of the 5GHz</a:t>
            </a:r>
            <a:r>
              <a:rPr lang="en-US" altLang="zh-CN" sz="2200" dirty="0" smtClean="0"/>
              <a:t>.</a:t>
            </a:r>
          </a:p>
          <a:p>
            <a:pPr lvl="2"/>
            <a:r>
              <a:rPr lang="en-US" altLang="zh-CN" sz="2000" dirty="0" smtClean="0"/>
              <a:t>Probe Response of 2.4GHz may include the information for STA </a:t>
            </a:r>
            <a:r>
              <a:rPr lang="en-US" altLang="zh-CN" sz="2000" u="sng" dirty="0" smtClean="0">
                <a:solidFill>
                  <a:srgbClr val="0000FF"/>
                </a:solidFill>
              </a:rPr>
              <a:t>to associate to the AP in DFS band</a:t>
            </a:r>
            <a:r>
              <a:rPr lang="en-US" altLang="zh-CN" sz="2000" dirty="0" smtClean="0"/>
              <a:t> of the 5GHz </a:t>
            </a:r>
            <a:r>
              <a:rPr lang="en-US" altLang="zh-CN" sz="2000" dirty="0" smtClean="0">
                <a:solidFill>
                  <a:srgbClr val="0000FF"/>
                </a:solidFill>
              </a:rPr>
              <a:t>without scanning procedure</a:t>
            </a:r>
            <a:r>
              <a:rPr lang="en-US" altLang="zh-CN" sz="2000" dirty="0" smtClean="0"/>
              <a:t>.  </a:t>
            </a:r>
          </a:p>
          <a:p>
            <a:pPr lvl="3"/>
            <a:r>
              <a:rPr lang="en-US" altLang="zh-CN" sz="1800" dirty="0" smtClean="0"/>
              <a:t>Because the </a:t>
            </a:r>
            <a:r>
              <a:rPr lang="en-US" altLang="zh-CN" sz="1800" dirty="0" smtClean="0">
                <a:solidFill>
                  <a:srgbClr val="FF0000"/>
                </a:solidFill>
              </a:rPr>
              <a:t>active scanning is not allowed in DFS band </a:t>
            </a:r>
            <a:r>
              <a:rPr lang="en-US" altLang="zh-CN" sz="1800" dirty="0" smtClean="0"/>
              <a:t>and </a:t>
            </a:r>
            <a:r>
              <a:rPr lang="en-US" altLang="zh-CN" sz="1800" dirty="0" smtClean="0">
                <a:solidFill>
                  <a:srgbClr val="FF0000"/>
                </a:solidFill>
              </a:rPr>
              <a:t>passive scanning causes longer delay for AP discovery</a:t>
            </a:r>
            <a:r>
              <a:rPr lang="en-US" altLang="zh-CN" sz="1800" dirty="0" smtClean="0"/>
              <a:t>.</a:t>
            </a:r>
          </a:p>
          <a:p>
            <a:pPr lvl="1"/>
            <a:endParaRPr lang="en-US" altLang="zh-CN" dirty="0" smtClean="0"/>
          </a:p>
          <a:p>
            <a:endParaRPr lang="en-US" altLang="zh-CN" dirty="0" smtClean="0"/>
          </a:p>
          <a:p>
            <a:pPr lvl="1"/>
            <a:endParaRPr lang="en-US" altLang="zh-CN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29815</TotalTime>
  <Words>1587</Words>
  <Application>Microsoft Office PowerPoint</Application>
  <PresentationFormat>화면 슬라이드 쇼(4:3)</PresentationFormat>
  <Paragraphs>230</Paragraphs>
  <Slides>15</Slides>
  <Notes>15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7" baseType="lpstr">
      <vt:lpstr>802-11-Submission</vt:lpstr>
      <vt:lpstr>Visio</vt:lpstr>
      <vt:lpstr>Band adjustment (between 2.4GHz and 5GHz) for AP discovery</vt:lpstr>
      <vt:lpstr>Abstract</vt:lpstr>
      <vt:lpstr>Conformance w/ TGai PAR &amp; 5C </vt:lpstr>
      <vt:lpstr>Current multiband operation (1/3) </vt:lpstr>
      <vt:lpstr>Current multiband operation (2/3) </vt:lpstr>
      <vt:lpstr>Current multiband operation (3/3) </vt:lpstr>
      <vt:lpstr>Motivation</vt:lpstr>
      <vt:lpstr>Proposal (1/4)</vt:lpstr>
      <vt:lpstr>Proposal (2/4)</vt:lpstr>
      <vt:lpstr>Proposal (3/4)</vt:lpstr>
      <vt:lpstr>Proposal (4/4)</vt:lpstr>
      <vt:lpstr>Straw poll 1</vt:lpstr>
      <vt:lpstr>Straw poll 2</vt:lpstr>
      <vt:lpstr>Motion 1  </vt:lpstr>
      <vt:lpstr>Motion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 in TGai</dc:title>
  <dc:creator>Giwon Parl</dc:creator>
  <cp:lastModifiedBy>Giwon Park</cp:lastModifiedBy>
  <cp:revision>931</cp:revision>
  <cp:lastPrinted>1998-02-10T13:28:06Z</cp:lastPrinted>
  <dcterms:created xsi:type="dcterms:W3CDTF">2011-07-17T04:42:17Z</dcterms:created>
  <dcterms:modified xsi:type="dcterms:W3CDTF">2012-09-06T07:32:10Z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1314081481</vt:lpwstr>
  </property>
  <property fmtid="{D5CDD505-2E9C-101B-9397-08002B2CF9AE}" pid="3" name="_NewReviewCycle">
    <vt:lpwstr/>
  </property>
</Properties>
</file>