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262" r:id="rId7"/>
    <p:sldId id="265" r:id="rId8"/>
    <p:sldId id="332" r:id="rId9"/>
    <p:sldId id="293" r:id="rId10"/>
    <p:sldId id="301" r:id="rId11"/>
    <p:sldId id="295" r:id="rId12"/>
    <p:sldId id="323" r:id="rId13"/>
    <p:sldId id="302" r:id="rId14"/>
    <p:sldId id="278" r:id="rId15"/>
    <p:sldId id="298" r:id="rId16"/>
    <p:sldId id="299" r:id="rId17"/>
    <p:sldId id="294" r:id="rId18"/>
    <p:sldId id="333" r:id="rId19"/>
    <p:sldId id="334" r:id="rId20"/>
    <p:sldId id="304" r:id="rId21"/>
    <p:sldId id="307" r:id="rId22"/>
    <p:sldId id="314" r:id="rId23"/>
    <p:sldId id="335" r:id="rId24"/>
    <p:sldId id="316" r:id="rId25"/>
    <p:sldId id="317" r:id="rId26"/>
    <p:sldId id="312" r:id="rId27"/>
    <p:sldId id="292" r:id="rId28"/>
    <p:sldId id="337" r:id="rId29"/>
    <p:sldId id="336" r:id="rId30"/>
    <p:sldId id="341" r:id="rId31"/>
    <p:sldId id="342" r:id="rId32"/>
    <p:sldId id="343" r:id="rId33"/>
    <p:sldId id="339" r:id="rId34"/>
    <p:sldId id="340" r:id="rId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40" y="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11-12-1029-00-00ai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Frame Format Design Considerations for </a:t>
            </a:r>
            <a:br>
              <a:rPr lang="en-GB" sz="2800" dirty="0" smtClean="0"/>
            </a:br>
            <a:r>
              <a:rPr lang="en-GB" sz="2800" dirty="0" smtClean="0"/>
              <a:t>802.11ai FILS Discovery Frame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Discussions about 11ah Short Beacon Frame </a:t>
            </a:r>
            <a:br>
              <a:rPr lang="en-US" sz="2400" dirty="0" smtClean="0"/>
            </a:br>
            <a:r>
              <a:rPr lang="en-US" sz="2400" dirty="0" smtClean="0"/>
              <a:t>and 11ai FILS Discovery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5900"/>
            <a:ext cx="8115300" cy="4914900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anything in the 11ah Short Beacon frame design that can be re-used in the 11ai FILS Discovery frame design? 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Yes!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Examples: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Identifications of the essential info;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Flexibility of info field inclusions by using indication bitmap;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Reduction of MAC header overhead.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Font typeface="Wingdings"/>
              <a:buChar char="à"/>
            </a:pPr>
            <a:r>
              <a:rPr lang="en-GB" sz="2400" b="1" dirty="0" smtClean="0">
                <a:solidFill>
                  <a:schemeClr val="tx1"/>
                </a:solidFill>
                <a:sym typeface="Wingdings" pitchFamily="2" charset="2"/>
              </a:rPr>
              <a:t> Recommendations</a:t>
            </a:r>
            <a:r>
              <a:rPr lang="en-GB" sz="2400" dirty="0" smtClean="0">
                <a:solidFill>
                  <a:schemeClr val="tx1"/>
                </a:solidFill>
                <a:sym typeface="Wingdings" pitchFamily="2" charset="2"/>
              </a:rPr>
              <a:t>: </a:t>
            </a:r>
          </a:p>
          <a:p>
            <a:pPr marL="56673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400" dirty="0" smtClean="0">
                <a:solidFill>
                  <a:schemeClr val="tx1"/>
                </a:solidFill>
              </a:rPr>
              <a:t>Not to use  a modified 11ah short beacon frame as 11ai FILS Discovery frame;</a:t>
            </a:r>
          </a:p>
          <a:p>
            <a:pPr marL="56673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400" dirty="0" smtClean="0">
                <a:solidFill>
                  <a:schemeClr val="tx1"/>
                </a:solidFill>
              </a:rPr>
              <a:t>Re-Use some of the 11ah short beacon design ideas in the 11ai FILS Discovery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12/0742: Recap of Measurement Pilot (MP) Frame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Based on 802.11-2012, t</a:t>
            </a:r>
            <a:r>
              <a:rPr lang="en-US" dirty="0" smtClean="0"/>
              <a:t>he Measurement Pilot (MP) frame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 is a compact Action frame transmitted pseudo-periodically by an AP at a small interval relative </a:t>
            </a:r>
            <a:r>
              <a:rPr lang="en-US" sz="2000" dirty="0" smtClean="0"/>
              <a:t>to a Beacon Interval</a:t>
            </a:r>
            <a:r>
              <a:rPr lang="en-US" dirty="0" smtClean="0"/>
              <a:t>;</a:t>
            </a:r>
            <a:endParaRPr lang="en-US" sz="2000" dirty="0" smtClean="0"/>
          </a:p>
          <a:p>
            <a:pPr marL="633413" lvl="1">
              <a:buFont typeface="Wingdings" pitchFamily="2" charset="2"/>
              <a:buChar char="§"/>
            </a:pPr>
            <a:r>
              <a:rPr lang="en-US" sz="2000" dirty="0" smtClean="0"/>
              <a:t>provides reduced information relative to a Beacon frame to allow for the required small interval.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purpose of the Measurement Pilot </a:t>
            </a:r>
            <a:r>
              <a:rPr lang="en-US" dirty="0" smtClean="0"/>
              <a:t>frame </a:t>
            </a:r>
            <a:r>
              <a:rPr lang="en-US" dirty="0" smtClean="0">
                <a:solidFill>
                  <a:schemeClr val="tx1"/>
                </a:solidFill>
              </a:rPr>
              <a:t>is to assist a STA with the following functions: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Rapid discovery of the existence of a BSS via passive scanning;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Rapid collection of neighbor AP signal strength measurements via passive scanning;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Enable transmission of a Probe Request.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Configuration parameters about MP frame: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dot11RMMeasurementPilotActivated: specifies the level of support for measurement pilot;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dot11RMMeasurementPilotPeriod: specifies the MP frame interval.</a:t>
            </a:r>
            <a:endParaRPr lang="en-GB" sz="2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Measurement Pilot (MP)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457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Frame Format and Contents of </a:t>
            </a:r>
            <a:r>
              <a:rPr lang="en-US" sz="2000" dirty="0" smtClean="0"/>
              <a:t>Measurement Pilot (MP)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571500" y="1714500"/>
          <a:ext cx="7734300" cy="4914900"/>
        </p:xfrm>
        <a:graphic>
          <a:graphicData uri="http://schemas.openxmlformats.org/presentationml/2006/ole">
            <p:oleObj spid="_x0000_s15363" name="Visio" r:id="rId3" imgW="5558400" imgH="454428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Measurement Pilot (MP)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Transmission of t</a:t>
            </a:r>
            <a:r>
              <a:rPr lang="en-US" dirty="0" smtClean="0"/>
              <a:t>he Measurement Pilot (MP) frame: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by an AP;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to the broadcast address;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according to dot11RMMeasurementPilotActivated;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pseudo-periodically </a:t>
            </a:r>
            <a:r>
              <a:rPr lang="en-US" sz="2000" dirty="0" smtClean="0"/>
              <a:t>:</a:t>
            </a:r>
          </a:p>
          <a:p>
            <a:pPr marL="914400" lvl="2" indent="-287338">
              <a:buFont typeface="Wingdings" pitchFamily="2" charset="2"/>
              <a:buChar char="Ø"/>
            </a:pPr>
            <a:r>
              <a:rPr lang="en-US" dirty="0" smtClean="0"/>
              <a:t>The basic MP interval is </a:t>
            </a:r>
            <a:r>
              <a:rPr lang="en-US" sz="1800" dirty="0" smtClean="0"/>
              <a:t>defined by dot11RMMeasurementPilotPeriod, </a:t>
            </a:r>
            <a:r>
              <a:rPr lang="en-US" dirty="0" smtClean="0"/>
              <a:t>a smaller interval relative to a Beacon Interval;</a:t>
            </a:r>
            <a:endParaRPr lang="en-US" sz="1800" dirty="0" smtClean="0"/>
          </a:p>
          <a:p>
            <a:pPr marL="914400" lvl="2" indent="-287338">
              <a:buFont typeface="Wingdings" pitchFamily="2" charset="2"/>
              <a:buChar char="Ø"/>
            </a:pPr>
            <a:r>
              <a:rPr lang="en-US" sz="1800" dirty="0" smtClean="0"/>
              <a:t>At each TMPTT meeting the minimum gap from TBTT, the AP schedules a MP frame as the next frame for transmission ahead of other queued frame using AC_VO EDCA parameters;</a:t>
            </a:r>
          </a:p>
          <a:p>
            <a:pPr marL="914400" lvl="2" indent="-287338">
              <a:buFont typeface="Wingdings" pitchFamily="2" charset="2"/>
              <a:buChar char="Ø"/>
            </a:pPr>
            <a:r>
              <a:rPr lang="en-US" dirty="0" smtClean="0"/>
              <a:t>The minimum gap between TMPTT and TBTT is one half of the MP interval;</a:t>
            </a:r>
          </a:p>
          <a:p>
            <a:pPr marL="914400" lvl="2" indent="-287338">
              <a:buFont typeface="Wingdings" pitchFamily="2" charset="2"/>
              <a:buChar char="Ø"/>
            </a:pPr>
            <a:r>
              <a:rPr lang="en-US" sz="1800" dirty="0" smtClean="0"/>
              <a:t>At the TMPTT, if the medium is not available for the AP to transmit a MP frame, the AP defers the actual MP transmission, for a maximum period of one MP interval, and drop the delayed MP frame transmission at the next TMPTT.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Special transmission for an AP in a Multiple BSSID Set with 2 or more members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Multiple BSSID </a:t>
            </a:r>
            <a:r>
              <a:rPr lang="en-US" dirty="0" err="1" smtClean="0"/>
              <a:t>Subelement</a:t>
            </a:r>
            <a:r>
              <a:rPr lang="en-US" dirty="0" smtClean="0"/>
              <a:t> shall be included, containing the BSSIDs of all members of the Multiple BSSID Set;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The minimum gap requirement between TMPTT and TBTT applies to any TBTT of all the members of the Multiple BSSID Set.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 about MP Frame and FILS Discovery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77200" cy="14478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MP frame and FILS Discovery frame have similar or same design purpose, i.e., assist STAs with rapid AP/network discovery;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Then, could MP frame be used as FILS Discovery frame in 11ai?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 Could be! but needs to carefully compare the detailed contents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00100" y="2819400"/>
          <a:ext cx="7848600" cy="3592258"/>
        </p:xfrm>
        <a:graphic>
          <a:graphicData uri="http://schemas.openxmlformats.org/drawingml/2006/table">
            <a:tbl>
              <a:tblPr/>
              <a:tblGrid>
                <a:gridCol w="3889133"/>
                <a:gridCol w="3959467"/>
              </a:tblGrid>
              <a:tr h="426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Measurement Pilot Frame Content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FILS Discovery Frame Content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C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C00000"/>
                          </a:solidFill>
                          <a:latin typeface="+mj-lt"/>
                        </a:rPr>
                        <a:t>Capability  (1 byte, mandatory)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SSID (mandatory)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Condensed Country String  (2 bytes,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C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C00000"/>
                          </a:solidFill>
                          <a:latin typeface="+mj-lt"/>
                        </a:rPr>
                        <a:t>Capability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Operating Class  (1 byte,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Access Network Options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Channel  (1 byte,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Security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MP Interval (1-byte,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AP Configuration Change Count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Optional </a:t>
                      </a:r>
                      <a:r>
                        <a:rPr lang="en-US" sz="1600" b="0" i="0" u="none" strike="noStrike" kern="120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Subelements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(Variable)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AP’s next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TBTT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Neighbor AP’s next TBTT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85800"/>
            <a:ext cx="86487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 about MP Frame and FILS Discovery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77200" cy="5181600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Comparisons  of content items between MP frame and FD frame: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Very different! Only one common item, i.e., Capability!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Capability in MP frame: two bits are used for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Spectrum Management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Short Slot time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Capability in FD frame: based on 12/0913r3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Used for facilitating initial AP/Network de-selection;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Expected to contain the info of supported rates;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Capability in FD frame is also different from Capability in MP frame!</a:t>
            </a:r>
          </a:p>
          <a:p>
            <a:pPr marL="2270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Should be FILS Discovery frame in 11ai designed based on MP frame ? 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Not a good idea!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Too much differences in the contents!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 about FILS Discovery Frame Format Choices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Summary of the three candidates listed in 11ai SFD:</a:t>
            </a:r>
          </a:p>
          <a:p>
            <a:pPr marL="800100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Modified 802.11ah short beacon frame 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not recommended!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Reasons: Slide 8 and 9/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Modified Measurement Pilot frame 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not recommended!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Reason: big differences in the contents!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 new public action frame 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only choice left  in current 11ai SFD!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495300"/>
          </a:xfrm>
        </p:spPr>
        <p:txBody>
          <a:bodyPr/>
          <a:lstStyle/>
          <a:p>
            <a:pPr lvl="0"/>
            <a:r>
              <a:rPr lang="en-US" sz="2400" dirty="0" smtClean="0"/>
              <a:t>An Example of FILS Discovery Frame Detailed Contents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67700" cy="723900"/>
          </a:xfrm>
        </p:spPr>
        <p:txBody>
          <a:bodyPr>
            <a:normAutofit/>
          </a:bodyPr>
          <a:lstStyle/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suggested in Contribution 12/1030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981200"/>
          <a:ext cx="8191501" cy="3886197"/>
        </p:xfrm>
        <a:graphic>
          <a:graphicData uri="http://schemas.openxmlformats.org/drawingml/2006/table">
            <a:tbl>
              <a:tblPr/>
              <a:tblGrid>
                <a:gridCol w="706493"/>
                <a:gridCol w="3065407"/>
                <a:gridCol w="1943100"/>
                <a:gridCol w="2476501"/>
              </a:tblGrid>
              <a:tr h="450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frame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FD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SSID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to 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Capability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Access Network Options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Security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AP Configuration Change Count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AP’s next TBTT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Neighbor AP Info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or 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71500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FILS Discovery Frame Format as a New Public Action Frame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423863" y="1446213"/>
          <a:ext cx="8093075" cy="4940300"/>
        </p:xfrm>
        <a:graphic>
          <a:graphicData uri="http://schemas.openxmlformats.org/presentationml/2006/ole">
            <p:oleObj spid="_x0000_s56321" name="Visio" r:id="rId3" imgW="6265328" imgH="435240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858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FILS Discovery Frame Format as a New Public Action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67700" cy="48768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FD Frame Size Discussion, assuming 8-byte typical SSID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MAC Header: 24 bytes (in 11g-based WLAN system)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Public Action frame overhead: 2 bytes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content size: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10 bytes, without any optional items, i.e., the minimum size;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26 bytes, with all optional items, i.e., the maximum size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FCS: 4 bytes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sizes: 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Min: 24+2+10+4 = 40 bytes; 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Max: 24+2+26+4 = 56 bytes.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 lnSpcReduction="10000"/>
          </a:bodyPr>
          <a:lstStyle/>
          <a:p>
            <a:pPr marL="0" indent="0" algn="just"/>
            <a:r>
              <a:rPr lang="en-US" dirty="0" smtClean="0"/>
              <a:t>This document is intended to facilitate further discussions about the design of the FILS Discovery Frame format, through an analysis among the three candidates as agreed in 802.11ai SFD, including: modified 802.11ah short beacon, modified Measurement Pilot (MP) frame, and new public action frame.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contribution proposes further detailed text  that is intended to be adopted to the </a:t>
            </a:r>
            <a:r>
              <a:rPr lang="en-US" dirty="0" err="1" smtClean="0"/>
              <a:t>TGai</a:t>
            </a:r>
            <a:r>
              <a:rPr lang="en-US" dirty="0" smtClean="0"/>
              <a:t> Specification document, for the functionality of FILS Discovery Frame,  as specified Section 6.3.1 in the </a:t>
            </a:r>
            <a:r>
              <a:rPr lang="en-US" dirty="0" err="1" smtClean="0"/>
              <a:t>TGai</a:t>
            </a:r>
            <a:r>
              <a:rPr lang="en-US" dirty="0" smtClean="0"/>
              <a:t> SFD (Specification Framework Document, 12/0151r12).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858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FILS Discovery Frame Format as a New Public Action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67700" cy="4876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MAC framing overhead in FD frame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FD frame MAC framing overhead: anything other than FD frame content items;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Relatively very large MAC framing overhead, e.g., </a:t>
            </a:r>
          </a:p>
          <a:p>
            <a:pPr marL="973138" lvl="2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30 out of 40, i.e., 75%,  in a typical FD frame without optional items;</a:t>
            </a:r>
          </a:p>
          <a:p>
            <a:pPr marL="973138" lvl="2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30 out of 56, i.e., 53.57%,  in a typical FD frame with all optional items.</a:t>
            </a:r>
            <a:endParaRPr lang="en-GB" dirty="0" smtClean="0">
              <a:solidFill>
                <a:schemeClr val="tx1"/>
              </a:solidFill>
            </a:endParaRPr>
          </a:p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Potential ways to reduce MAC header overhead: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Similar to 802.11ah short beacon design, e.g.,  reduce the address fields from three 6-byte fields to one 6-byte field, i.e., 12bytes reduction;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Define a new MAC management frame subtype, i.e., remove the 2 bytes for Category and Public Action Field;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Further discussions in Appendix of this contribution.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GB" dirty="0" smtClean="0">
                <a:solidFill>
                  <a:schemeClr val="tx1"/>
                </a:solidFill>
              </a:rPr>
              <a:t>Question: Should the MAC header overhead reduction be considered in the 11ai FILS Discovery frame format design?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Do you agree that the FILS Discovery frame format design should not consider the option of modifying 802.11ah short beacon frame, for the reasons discussed on Slide 8 and 9 of this contribution?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Straw-Poll-2: Do you agree that the FILS Discovery frame format design should not consider the option of modifying the Measurement Pilot frame, due to the big differences in the content items?</a:t>
            </a:r>
          </a:p>
          <a:p>
            <a:pPr marL="1541463" indent="-339725">
              <a:spcAft>
                <a:spcPts val="600"/>
              </a:spcAft>
              <a:buFont typeface="Arial" pitchFamily="34" charset="0"/>
              <a:buChar char="•"/>
            </a:pP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487488" indent="-148748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Straw-Poll-3: Do you think that the MAC header overhead reduction should be considered in the FILS Discovery frame format design?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Draft-P802.11ad_D9.0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11-12-0191-03-00ai-call-for-contributions-to-the-tgai-specification-framework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11-12-0151-07-00ai-proposed-specification-framework-for-tgai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11-12-0406-05-00ai-passive-scanning-improvements-draft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11-12-0669-01-00ai-passive-scanning-improvements-ad-hoc-report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11-12-0741-00-00ai-FILS-Discovery-Frame-Content-Discussions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11-11-1137-10-00ah-specification-framework-for-tgah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11-11-1503-02-00ah-short-beacon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11-12-0129-03-00ah-short-beacon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11-11-1031-00-00ai-air-time-consumption-by-beacon-and-probe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11-12-0276-00-00ai-passive-scanning-comparison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11-12-1030-00-00ai-FILS-Discovery-Frame-Content-Discussions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29337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Appendix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95400"/>
            <a:ext cx="8267700" cy="5181600"/>
          </a:xfrm>
        </p:spPr>
        <p:txBody>
          <a:bodyPr>
            <a:normAutofit lnSpcReduction="10000"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If FD frame is designed as a public action frame,</a:t>
            </a:r>
            <a:r>
              <a:rPr lang="en-GB" b="0" dirty="0" smtClean="0">
                <a:solidFill>
                  <a:schemeClr val="tx1"/>
                </a:solidFill>
              </a:rPr>
              <a:t> 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the MAC framing overhead is relatively high, e.g., about 53% to 75% of the entire MAC frame;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The 24-byte MAC header contains some info fields that are not needed for FD frame, similar to 11ah short beacon (11/1503r2, 12/0129r3), e.g., 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Duration: not needed for FD frame;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DA: unnecessary, FD frame is always broadcasted;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BSSID: same as SA, just keep one of the two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Sequence  control: not needed for FD frame.</a:t>
            </a:r>
          </a:p>
          <a:p>
            <a:pPr marL="682625" lvl="2" indent="-396875"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 addition, in the 2-byte FC (frame control) Field, only the following subfields applies to FD frame: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Protocol Version, Type, Subtype, and Order (for HTC presence indication).</a:t>
            </a:r>
            <a:endParaRPr lang="en-GB" dirty="0" smtClean="0">
              <a:solidFill>
                <a:schemeClr val="tx1"/>
              </a:solidFill>
            </a:endParaRPr>
          </a:p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Can 11ai tolerate any MAC header changes?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How about backward compatible in a BSS with FILS-capable AP and both FILS-capable and non-FILS-capable non-AP STAs?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267700" cy="5029200"/>
          </a:xfrm>
        </p:spPr>
        <p:txBody>
          <a:bodyPr>
            <a:normAutofit fontScale="92500" lnSpcReduction="20000"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What’s backward compatible?</a:t>
            </a:r>
          </a:p>
          <a:p>
            <a:pPr marL="635000" lvl="1" indent="-2936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The new things do not break how the old things work, when introducing new things into an existing system!</a:t>
            </a:r>
          </a:p>
          <a:p>
            <a:pPr marL="635000" lvl="1" indent="-2936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What does it mean in 11ai-based systems?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Coexistence of FILS-capable  non-AP STAs and non-FILS-capable  non-AP STAs;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AP STA is FILS capable;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Non-FILS-capable non-AP STAs work as before, but may  not benefit any enhancements introduced by 11ai;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FILS-Capable non-AP STAs work as 11ai specifies, will benefit the enhancements introduced by 11ai.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How do non-FILS-capable non-AP STAs deal with any new MAC frames, new information elements in existing MAC frames?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Identify as something unknown;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Skip over properly!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Do not impact on any legacy procedures/ state machine transitions!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267700" cy="5029200"/>
          </a:xfrm>
        </p:spPr>
        <p:txBody>
          <a:bodyPr>
            <a:normAutofit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What’re needed for non-FILS-capable non-AP STAs to deal with new MAC frames / new info elements?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Identify as something unknown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MAC frame identification information, e.g., Type, Subtype, etc.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Element ID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Skip over properly!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Length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location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Not To impact on any legacy procedures/ state machine transitions!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Not to replace  existing MAC Frames, elements!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267700" cy="5029200"/>
          </a:xfrm>
        </p:spPr>
        <p:txBody>
          <a:bodyPr>
            <a:normAutofit fontScale="92500" lnSpcReduction="20000"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Can FILS Discover frame has a new MAC header which non-FILS-capable non-AP STAs can deal with properly?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Identify as something unknown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Define a new Type/Subtype combination to identify FD frame;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Example: defined a new Extension frame, i.e., </a:t>
            </a:r>
          </a:p>
          <a:p>
            <a:pPr marL="1371600" lvl="3" indent="-349250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Type=0b11, defined as “Extension” frame type in 802.11ad; </a:t>
            </a:r>
          </a:p>
          <a:p>
            <a:pPr marL="1371600" lvl="3" indent="-349250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Pick one currently reserved Subtype, e.g., 0b0010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Skip over properly!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Length: </a:t>
            </a:r>
          </a:p>
          <a:p>
            <a:pPr marL="1371600" lvl="3" indent="-333375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the Length field in PLCP header; </a:t>
            </a:r>
          </a:p>
          <a:p>
            <a:pPr marL="1371600" lvl="3" indent="-333375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The length field in the MPDU delimiter in Aggregate MPDU (A-MPDU) format.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Location: same as  any other MAC frames!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Not To impact on any legacy procedures/ state machine transitions!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FILS Discovery frame is not designed to replace Beacon frames!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If a STA does not understand a FD frame, just skip it, continue waiting for Beacon frame during passive scanning!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71500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An Example: FD Frame Format as a New Extension Frame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355600" y="3098800"/>
          <a:ext cx="8529638" cy="3384550"/>
        </p:xfrm>
        <a:graphic>
          <a:graphicData uri="http://schemas.openxmlformats.org/presentationml/2006/ole">
            <p:oleObj spid="_x0000_s102402" name="Visio" r:id="rId3" imgW="6662411" imgH="2973858" progId="Visio.Drawing.11">
              <p:embed/>
            </p:oleObj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19100" y="1333500"/>
            <a:ext cx="8267700" cy="1714500"/>
          </a:xfrm>
        </p:spPr>
        <p:txBody>
          <a:bodyPr>
            <a:normAutofit fontScale="70000" lnSpcReduction="20000"/>
          </a:bodyPr>
          <a:lstStyle/>
          <a:p>
            <a:pPr marL="228600" indent="-215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  <a:tabLst>
                <a:tab pos="625475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Example as shown in the diagram below: FD frame as a new Extension Frame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2-byte FC field, first byte formatted the same as the first byte of existing MAC frames;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Define a new Type/Subtype combination to identify FD frame; i.e., Type =0b11; Subtype = 0b0010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FILS-capable STAs: decode the first byte; identify as FD frame; decode the rest of the frame accordingly!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Non-FILS-capable STAs: decode the first byte; identify as an unknown frame; skip over!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/>
            <a:r>
              <a:rPr lang="en-GB" sz="2400" dirty="0" smtClean="0">
                <a:solidFill>
                  <a:schemeClr val="tx1"/>
                </a:solidFill>
              </a:rPr>
              <a:t>Discussions of FD Frame Format as a New Extension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09700"/>
            <a:ext cx="8267700" cy="5029200"/>
          </a:xfrm>
        </p:spPr>
        <p:txBody>
          <a:bodyPr>
            <a:normAutofit fontScale="85000" lnSpcReduction="20000"/>
          </a:bodyPr>
          <a:lstStyle/>
          <a:p>
            <a:pPr marL="288925" indent="-27622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Comparison of FD frame as New Extension Frame and as New Public Action frame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What’s common? </a:t>
            </a: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 who can decode/understand it!</a:t>
            </a:r>
            <a:endParaRPr lang="en-GB" dirty="0" smtClean="0">
              <a:solidFill>
                <a:schemeClr val="tx1"/>
              </a:solidFill>
            </a:endParaRP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Only FILS-capable STAs can properly decode and understand;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Non-FILS-capable STAs just skip it over!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What’s different?  </a:t>
            </a: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 frame size with the same frame body!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As a new Extension Frame:</a:t>
            </a:r>
            <a:endParaRPr lang="en-GB" dirty="0" smtClean="0">
              <a:solidFill>
                <a:schemeClr val="tx1"/>
              </a:solidFill>
            </a:endParaRP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MAC framing overhead:  8+4 = 12 bytes</a:t>
            </a: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size: 22 bytes to 38 bytes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As new Public Action frame:</a:t>
            </a: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MAC framing overhead: 24+2+4=30 bytes</a:t>
            </a: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size: 40 bytes to 56 bytes.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Extension Frame brings in about 60% reduction in MAC framing overhead;</a:t>
            </a:r>
          </a:p>
          <a:p>
            <a:pPr marL="288925" indent="-287338">
              <a:spcBef>
                <a:spcPts val="400"/>
              </a:spcBef>
              <a:spcAft>
                <a:spcPts val="400"/>
              </a:spcAft>
            </a:pPr>
            <a:endParaRPr lang="en-GB" dirty="0" smtClean="0">
              <a:solidFill>
                <a:schemeClr val="tx1"/>
              </a:solidFill>
            </a:endParaRPr>
          </a:p>
          <a:p>
            <a:pPr marL="288925" indent="-287338">
              <a:spcBef>
                <a:spcPts val="400"/>
              </a:spcBef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Recommendation: </a:t>
            </a:r>
          </a:p>
          <a:p>
            <a:pPr marL="349250" indent="-3476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000" dirty="0" err="1" smtClean="0">
                <a:solidFill>
                  <a:srgbClr val="0000FF"/>
                </a:solidFill>
              </a:rPr>
              <a:t>TGai</a:t>
            </a:r>
            <a:r>
              <a:rPr lang="en-GB" sz="2000" dirty="0" smtClean="0">
                <a:solidFill>
                  <a:srgbClr val="0000FF"/>
                </a:solidFill>
              </a:rPr>
              <a:t>  should carefully evaluate the possibility of defining the FILS Discover frame as a new  Extension frame!</a:t>
            </a:r>
            <a:endParaRPr lang="en-GB" sz="1800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Based on 802.11ai SFD (11/151r12), there are three possible formats for FILS Discovery Frame: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Modified 802.11ah short beacon frame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Modified Measurement Pilot frame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newly designed public action frame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Further work is needed to narrow down the FILS Discovery frame format from 3 possible formats to 1 format.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One previous contribution in July meeting: 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11-12-0742-00-00ai-FILS-Discovery-Frame-Format-Discussions;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 decisions made about FILS Discovery Format in July meeting.</a:t>
            </a:r>
            <a:endParaRPr lang="en-US" b="1" kern="0" dirty="0" smtClean="0">
              <a:solidFill>
                <a:schemeClr val="tx1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Another related contribution: 12/1030,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about detailed content design of the FILS Discovery frame body.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The focus of this Contribution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focus of this contribution will be the FD frame format design, i.e., the MAC framing issues;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Another related but separate contribution, </a:t>
            </a: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12/1030,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focuses on the discussions about the 11ai FILS Discovery frame detailed content design.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38200" y="3276600"/>
          <a:ext cx="7429500" cy="3086100"/>
        </p:xfrm>
        <a:graphic>
          <a:graphicData uri="http://schemas.openxmlformats.org/presentationml/2006/ole">
            <p:oleObj spid="_x0000_s74754" name="Visio" r:id="rId3" imgW="6655122" imgH="290853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802.11ah Short Beacon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959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802.11ah has introduced a Short Beacon Frame into 11ah SFD (11/1137r9)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based on proposals presented in contributions, </a:t>
            </a:r>
            <a:r>
              <a:rPr lang="en-US" sz="1600" dirty="0" smtClean="0"/>
              <a:t>11/1503r2 and 12/129r3;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Overview of 11ah short beacon: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A short beacon allows for reduced medium occupancy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reduced power consumption for TX at AP and RX at STAs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Or, for the same overhead as a ‘normal’ beacon, allows for shorter Beacon Intervals, improving synchronization and power save at the STAs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Asynchronous STAs waking up at a random time can get in synch quickly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The short beacon is not meant to displace the normal beacon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AP may e.g. send a normal ‘full’ beacon every N short beacons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Short beacon is an additional frame for optimized operation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/>
              <a:t>The short beacon is defined to carry only the essential info for the primary functions of a beacon, where the primary functions of a beacon are: 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Advertize AP presence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Synchronize the STAs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Know the minimal necessary set of information to make a transmission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Indications on power save (TIM)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802.11ah Short Beacon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60960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Frame Format and Contents of 802.11ah Short Beacon Frame (11/1137r10 , </a:t>
            </a:r>
            <a:r>
              <a:rPr lang="en-US" sz="2000" dirty="0" smtClean="0"/>
              <a:t>11/1503r2, and 12/129r3)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14525"/>
            <a:ext cx="7353300" cy="21621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4229100"/>
            <a:ext cx="8077200" cy="220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600" b="1" kern="0" dirty="0" smtClean="0">
                <a:solidFill>
                  <a:schemeClr val="tx1"/>
                </a:solidFill>
                <a:latin typeface="+mn-lt"/>
                <a:ea typeface="+mn-ea"/>
              </a:rPr>
              <a:t>New MAC frame design, including new MAC header design;</a:t>
            </a:r>
          </a:p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600" b="1" kern="0" dirty="0" smtClean="0">
                <a:solidFill>
                  <a:schemeClr val="tx1"/>
                </a:solidFill>
                <a:latin typeface="+mn-lt"/>
                <a:ea typeface="+mn-ea"/>
              </a:rPr>
              <a:t>New Extension Frame, i.e., Type = 0b11, subtype = 0b0001</a:t>
            </a:r>
          </a:p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Minimum frame size: 17 bytes, including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info fields: </a:t>
            </a:r>
          </a:p>
          <a:p>
            <a:pPr marL="573088" lvl="1" indent="-341313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1" kern="0" dirty="0" smtClean="0">
                <a:solidFill>
                  <a:schemeClr val="tx1"/>
                </a:solidFill>
                <a:latin typeface="+mn-lt"/>
                <a:ea typeface="+mn-ea"/>
              </a:rPr>
              <a:t>BSS BW, SA, Timestamp, and Change Sequence;</a:t>
            </a:r>
          </a:p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600" b="1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Two</a:t>
            </a:r>
            <a:r>
              <a:rPr lang="en-US" sz="2600" b="1" kern="0" dirty="0" smtClean="0">
                <a:solidFill>
                  <a:schemeClr val="tx1"/>
                </a:solidFill>
                <a:latin typeface="+mn-lt"/>
                <a:ea typeface="+mn-ea"/>
              </a:rPr>
              <a:t> levels of flexibilities for including additional info:</a:t>
            </a:r>
          </a:p>
          <a:p>
            <a:pPr marL="573088" lvl="1" indent="-341313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Optional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info fields: use 3 bits as indications in the FC field to indicate the presence of 3 optional fields, Time of Next Full Beacon, Compressed SSID, and Access network options;</a:t>
            </a:r>
          </a:p>
          <a:p>
            <a:pPr marL="573088" lvl="1" indent="-341313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1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Optional</a:t>
            </a:r>
            <a:r>
              <a:rPr lang="en-US" sz="2000" b="1" kern="0" dirty="0" smtClean="0">
                <a:solidFill>
                  <a:schemeClr val="tx1"/>
                </a:solidFill>
                <a:latin typeface="+mn-lt"/>
                <a:ea typeface="+mn-ea"/>
              </a:rPr>
              <a:t> IEs: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variable.</a:t>
            </a: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Discussions about 11ah Short Beacon Frame and </a:t>
            </a:r>
            <a:br>
              <a:rPr lang="en-US" sz="2400" dirty="0" smtClean="0"/>
            </a:br>
            <a:r>
              <a:rPr lang="en-US" sz="2400" dirty="0" smtClean="0"/>
              <a:t>11ai FILS Discovery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5900"/>
            <a:ext cx="8115300" cy="49149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Can 11ai FILS Discovery frame re-use 11ah Short Beacon frame design with certain modifications?  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GB" sz="1800" dirty="0" smtClean="0">
                <a:solidFill>
                  <a:schemeClr val="tx1"/>
                </a:solidFill>
              </a:rPr>
              <a:t>Not a good idea! But certainly debatable!</a:t>
            </a:r>
          </a:p>
          <a:p>
            <a:pPr marL="287338" lvl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Why?</a:t>
            </a:r>
          </a:p>
          <a:p>
            <a:pPr marL="519113" lvl="2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Different Use cases</a:t>
            </a:r>
          </a:p>
          <a:p>
            <a:pPr marL="736600" lvl="3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GB" sz="1800" dirty="0" smtClean="0">
                <a:solidFill>
                  <a:schemeClr val="tx1"/>
                </a:solidFill>
              </a:rPr>
              <a:t>11ah: 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US" dirty="0" smtClean="0"/>
              <a:t>for un-associated STAs and for associated STAs (e.g., meters/sensor with long sleep cycle);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US" dirty="0" smtClean="0"/>
              <a:t> no legacy STAs in the system;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relatively high WM occupancy due to much lower </a:t>
            </a:r>
            <a:r>
              <a:rPr lang="en-US" dirty="0" err="1" smtClean="0"/>
              <a:t>Tx</a:t>
            </a:r>
            <a:r>
              <a:rPr lang="en-US" dirty="0" smtClean="0"/>
              <a:t> rates,  as low as ~100Kbps, with much smaller channel sizes; and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US" dirty="0" smtClean="0"/>
              <a:t>Expected to support a longer full beacon interval, e.g., 500ms;</a:t>
            </a:r>
            <a:endParaRPr lang="en-GB" dirty="0" smtClean="0">
              <a:solidFill>
                <a:schemeClr val="tx1"/>
              </a:solidFill>
            </a:endParaRPr>
          </a:p>
          <a:p>
            <a:pPr marL="736600" lvl="3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GB" sz="1800" dirty="0" smtClean="0">
                <a:solidFill>
                  <a:schemeClr val="tx1"/>
                </a:solidFill>
              </a:rPr>
              <a:t>11ai: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primarily for un-associated STAs;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with legacy STAs in the system;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working with normal channel sizes; and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 intention to introduce longer full beacon interval.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Discussions about 11ah Short Beacon Frame </a:t>
            </a:r>
            <a:br>
              <a:rPr lang="en-US" sz="2400" dirty="0" smtClean="0"/>
            </a:br>
            <a:r>
              <a:rPr lang="en-US" sz="2400" dirty="0" smtClean="0"/>
              <a:t>and 11ai FILS Discovery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5900"/>
            <a:ext cx="8115300" cy="49149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solidFill>
                  <a:schemeClr val="tx1"/>
                </a:solidFill>
              </a:rPr>
              <a:t>Why is it not a good idea to re-use 11ah Short Beacon frame design with certain modifications?  -- </a:t>
            </a:r>
            <a:r>
              <a:rPr lang="en-US" sz="2200" dirty="0" err="1" smtClean="0">
                <a:solidFill>
                  <a:schemeClr val="tx1"/>
                </a:solidFill>
              </a:rPr>
              <a:t>Con’t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119063" lvl="1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200" dirty="0" smtClean="0">
                <a:solidFill>
                  <a:schemeClr val="tx1"/>
                </a:solidFill>
              </a:rPr>
              <a:t>Different frame contents: e.g., </a:t>
            </a:r>
          </a:p>
          <a:p>
            <a:pPr marL="627063" lvl="3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1"/>
                </a:solidFill>
              </a:rPr>
              <a:t>11ah short beacon (11/1137r10)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Timestamp: not needed in 11ai FD frame;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008000"/>
                </a:solidFill>
              </a:rPr>
              <a:t>Change Sequence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008000"/>
                </a:solidFill>
              </a:rPr>
              <a:t>Time of Next Full Beacon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Compressed SSID: may not meet 11ai’s needs;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008000"/>
                </a:solidFill>
              </a:rPr>
              <a:t>Access Network Options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Optional IEs, e.g., TIM (not needed in 11ai FD frame)</a:t>
            </a:r>
          </a:p>
          <a:p>
            <a:pPr marL="627063" lvl="3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1"/>
                </a:solidFill>
              </a:rPr>
              <a:t>11ai FILS discovery frame (12/0151r12)</a:t>
            </a:r>
          </a:p>
          <a:p>
            <a:pPr marL="974725" lvl="4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SSID; Capability; </a:t>
            </a:r>
            <a:r>
              <a:rPr lang="en-GB" sz="2000" dirty="0" smtClean="0">
                <a:solidFill>
                  <a:srgbClr val="008000"/>
                </a:solidFill>
              </a:rPr>
              <a:t>Access network Options; </a:t>
            </a:r>
            <a:r>
              <a:rPr lang="en-GB" sz="2000" dirty="0" smtClean="0">
                <a:solidFill>
                  <a:schemeClr val="tx1"/>
                </a:solidFill>
              </a:rPr>
              <a:t>Security; </a:t>
            </a:r>
            <a:r>
              <a:rPr lang="en-GB" sz="2000" dirty="0" smtClean="0">
                <a:solidFill>
                  <a:srgbClr val="008000"/>
                </a:solidFill>
              </a:rPr>
              <a:t>AP configuration change count; AP next TBTT; </a:t>
            </a:r>
            <a:r>
              <a:rPr lang="en-GB" sz="2000" dirty="0" err="1" smtClean="0">
                <a:solidFill>
                  <a:schemeClr val="tx1"/>
                </a:solidFill>
              </a:rPr>
              <a:t>Neighbor</a:t>
            </a:r>
            <a:r>
              <a:rPr lang="en-GB" sz="2000" dirty="0" smtClean="0">
                <a:solidFill>
                  <a:schemeClr val="tx1"/>
                </a:solidFill>
              </a:rPr>
              <a:t> AP info</a:t>
            </a:r>
          </a:p>
          <a:p>
            <a:pPr marL="61913" lvl="2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200" dirty="0" smtClean="0">
                <a:solidFill>
                  <a:schemeClr val="tx1"/>
                </a:solidFill>
              </a:rPr>
              <a:t>Chasing a moving target!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27533</TotalTime>
  <Words>3267</Words>
  <Application>Microsoft Office PowerPoint</Application>
  <PresentationFormat>On-screen Show (4:3)</PresentationFormat>
  <Paragraphs>439</Paragraphs>
  <Slides>31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802-11-Submission</vt:lpstr>
      <vt:lpstr>Document</vt:lpstr>
      <vt:lpstr>Visio</vt:lpstr>
      <vt:lpstr>Microsoft Office Visio Drawing</vt:lpstr>
      <vt:lpstr>Frame Format Design Considerations for  802.11ai FILS Discovery Frame</vt:lpstr>
      <vt:lpstr>Abstract</vt:lpstr>
      <vt:lpstr>Slide 3</vt:lpstr>
      <vt:lpstr>Slide 4</vt:lpstr>
      <vt:lpstr>Slide 5</vt:lpstr>
      <vt:lpstr>12/0742: Recap of 802.11ah Short Beacon Frame</vt:lpstr>
      <vt:lpstr>12/0742: Recap of 802.11ah Short Beacon Frame – Con’t</vt:lpstr>
      <vt:lpstr>Discussions about 11ah Short Beacon Frame and  11ai FILS Discovery Frame</vt:lpstr>
      <vt:lpstr>Discussions about 11ah Short Beacon Frame  and 11ai FILS Discovery Frame – Con’t</vt:lpstr>
      <vt:lpstr>Discussions about 11ah Short Beacon Frame  and 11ai FILS Discovery Frame – Con’t</vt:lpstr>
      <vt:lpstr>12/0742: Recap of Measurement Pilot (MP) Frame</vt:lpstr>
      <vt:lpstr>12/0742: Recap of Measurement Pilot (MP) Frame – con’t</vt:lpstr>
      <vt:lpstr>12/0742: Recap of Measurement Pilot (MP) Frame – con’t</vt:lpstr>
      <vt:lpstr>Discussions about MP Frame and FILS Discovery Frame</vt:lpstr>
      <vt:lpstr>Discussions about MP Frame and FILS Discovery Frame – con’t</vt:lpstr>
      <vt:lpstr>Discussion about FILS Discovery Frame Format Choices</vt:lpstr>
      <vt:lpstr>An Example of FILS Discovery Frame Detailed Contents</vt:lpstr>
      <vt:lpstr>FILS Discovery Frame Format as a New Public Action Frame</vt:lpstr>
      <vt:lpstr>FILS Discovery Frame Format as a New Public Action Frame – con’t</vt:lpstr>
      <vt:lpstr>FILS Discovery Frame Format as a New Public Action Frame – con’t</vt:lpstr>
      <vt:lpstr>Straw Polls about FILS Discovery Frame Format</vt:lpstr>
      <vt:lpstr>Straw Polls about FILS Discovery Frame Format</vt:lpstr>
      <vt:lpstr>Straw Polls about FILS Discovery Frame Format</vt:lpstr>
      <vt:lpstr>Slide 24</vt:lpstr>
      <vt:lpstr>Slide 25</vt:lpstr>
      <vt:lpstr>MAC Framing Overhead Reduction Discussions for FD Frame</vt:lpstr>
      <vt:lpstr>MAC Framing Overhead Reduction Discussions for FD Frame – con’t</vt:lpstr>
      <vt:lpstr>MAC Framing Overhead Reduction Discussions for FD Frame – con’t</vt:lpstr>
      <vt:lpstr>MAC Framing Overhead Reduction Discussions for FD Frame – con’t</vt:lpstr>
      <vt:lpstr>An Example: FD Frame Format as a New Extension Frame</vt:lpstr>
      <vt:lpstr>Discussions of FD Frame Format as a New Extension Frame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407</cp:revision>
  <cp:lastPrinted>1601-01-01T00:00:00Z</cp:lastPrinted>
  <dcterms:created xsi:type="dcterms:W3CDTF">2012-01-06T05:35:07Z</dcterms:created>
  <dcterms:modified xsi:type="dcterms:W3CDTF">2012-09-06T16:50:04Z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