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5" r:id="rId4"/>
    <p:sldId id="272" r:id="rId5"/>
    <p:sldId id="269" r:id="rId6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66" autoAdjust="0"/>
  </p:normalViewPr>
  <p:slideViewPr>
    <p:cSldViewPr>
      <p:cViewPr varScale="1">
        <p:scale>
          <a:sx n="71" d="100"/>
          <a:sy n="71" d="100"/>
        </p:scale>
        <p:origin x="-9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171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802.11-12/1000r0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doc.: IEEE 802.11-12/1000r0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802.11-12/1000r0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 2012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802.11-12/1000r0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 2012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2291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D044EE3D-4CCA-41B3-959A-D59068301CF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 smtClean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Number attending the meeting (budgeted prior to meeting, final budget )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The numbers in red are a negative (loss), and the black are a positive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The Beijing and Okinawa meetings had a sponsor, and so were run on a net zero basis.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11-12/1000r0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Treasurer Report Sept 2012</a:t>
            </a:r>
            <a:endParaRPr lang="en-GB" dirty="0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2012-9-16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25463" y="2286000"/>
          <a:ext cx="7704137" cy="2743200"/>
        </p:xfrm>
        <a:graphic>
          <a:graphicData uri="http://schemas.openxmlformats.org/presentationml/2006/ole">
            <p:oleObj spid="_x0000_s1026" name="Document" r:id="rId4" imgW="8257888" imgH="2948721" progId="Word.Document.8">
              <p:embed/>
            </p:oleObj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35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82CB204-8F88-4025-B305-BD26943A6CB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1" name="Date Placeholder 3"/>
          <p:cNvSpPr txBox="1">
            <a:spLocks noGrp="1"/>
          </p:cNvSpPr>
          <p:nvPr/>
        </p:nvSpPr>
        <p:spPr bwMode="auto">
          <a:xfrm>
            <a:off x="696913" y="333375"/>
            <a:ext cx="25892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May 2012</a:t>
            </a:r>
            <a:endParaRPr lang="en-GB" sz="1800" b="1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2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Treasurer report for Sept 2012 for the Joint 802.11/.15 Wireless funds</a:t>
            </a:r>
          </a:p>
        </p:txBody>
      </p:sp>
      <p:sp>
        <p:nvSpPr>
          <p:cNvPr id="4106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C80AD8FF-38CB-406D-A99A-4F9EC981484E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6379F3D5-80A1-4B4E-B2FC-F255381E2AC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3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0813" cy="608013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2800" smtClean="0"/>
              <a:t>Treasury Net Worth</a:t>
            </a:r>
            <a:br>
              <a:rPr lang="en-US" sz="2800" smtClean="0"/>
            </a:br>
            <a:r>
              <a:rPr lang="en-US" sz="2400" smtClean="0"/>
              <a:t>(Unaudited)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7924800" cy="4572000"/>
          </a:xfrm>
        </p:spPr>
        <p:txBody>
          <a:bodyPr lIns="92075" tIns="46038" rIns="92075" bIns="46038"/>
          <a:lstStyle/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July 1, 2012 – $433,424.66 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$391,948.68 + $462.69 = $392,411.37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$194,868.70+$45,300-$30,209.32+$2,400.09-$171,346.18 = $41,013.29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Sept 1, 2012 – $562,733.66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$392,411.37 + $266.67 = $ 392,678.04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$41,013.29+$52,500-$7,816.99 +$106,650 -$22,290 =  $170,055.62</a:t>
            </a:r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dirty="0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</p:txBody>
      </p:sp>
      <p:sp>
        <p:nvSpPr>
          <p:cNvPr id="512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4E53906-E030-442C-8515-1CE0DFF1B55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21011CB0-A749-4277-8571-BCBFD59FDE7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Indian Wells– Sept 2012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Registration Income:                	$207,900	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203,550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Hotel Credits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0	  903.00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Registrations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325	  309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	$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215,565	$202,733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AV	$15,600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$12,400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Financial Fees	$11,995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$11,508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Meeting Planner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39,525	$39,025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Food &amp; Beverage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82,750	$82,750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Network Services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42,000	$37,700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Social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14,095	$13,500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Shipping 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7,250	$   4,750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Misc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1,350	$   1,100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$(7,665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)	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$1,721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0" y="1219200"/>
            <a:ext cx="1905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Current estimate Budget Sept 16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162800" y="1524000"/>
            <a:ext cx="1143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   </a:t>
            </a: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429000" y="12954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Proposed Budget June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Jon </a:t>
            </a:r>
            <a:r>
              <a:rPr lang="en-GB" dirty="0" err="1" smtClean="0"/>
              <a:t>Rosdahl</a:t>
            </a:r>
            <a:r>
              <a:rPr lang="en-GB" dirty="0" smtClean="0"/>
              <a:t>, CSR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3838B4BB-A4D0-4480-9F10-787314E25A66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33400"/>
            <a:ext cx="7772400" cy="5334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143000"/>
            <a:ext cx="4495800" cy="4684713"/>
          </a:xfrm>
        </p:spPr>
        <p:txBody>
          <a:bodyPr lIns="92075" tIns="46038" rIns="92075" bIns="46038"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491 - Singapore ($22,077 - </a:t>
            </a:r>
            <a:r>
              <a:rPr lang="en-US" sz="1200" smtClean="0">
                <a:solidFill>
                  <a:srgbClr val="FF0000"/>
                </a:solidFill>
              </a:rPr>
              <a:t>$32,319</a:t>
            </a:r>
            <a:r>
              <a:rPr lang="en-US" sz="120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714 - Berlin (</a:t>
            </a:r>
            <a:r>
              <a:rPr lang="en-US" sz="1200" smtClean="0">
                <a:solidFill>
                  <a:srgbClr val="FF0000"/>
                </a:solidFill>
              </a:rPr>
              <a:t>$25, 914</a:t>
            </a:r>
            <a:r>
              <a:rPr lang="en-US" sz="1200" smtClean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523 - Cairns (Australia) (</a:t>
            </a:r>
            <a:r>
              <a:rPr lang="en-US" sz="1200" smtClean="0">
                <a:solidFill>
                  <a:srgbClr val="FF0000"/>
                </a:solidFill>
              </a:rPr>
              <a:t>$60,750 - $51,375</a:t>
            </a:r>
            <a:r>
              <a:rPr lang="en-US" sz="120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350 - Melbourne (</a:t>
            </a:r>
            <a:r>
              <a:rPr lang="en-US" sz="1200" smtClean="0">
                <a:solidFill>
                  <a:srgbClr val="FF0000"/>
                </a:solidFill>
              </a:rPr>
              <a:t>$38,855 - $23,184</a:t>
            </a:r>
            <a:r>
              <a:rPr lang="en-US" sz="120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478 - Montreal (</a:t>
            </a:r>
            <a:r>
              <a:rPr lang="en-US" sz="1200" smtClean="0">
                <a:solidFill>
                  <a:srgbClr val="FF0000"/>
                </a:solidFill>
              </a:rPr>
              <a:t>$750 </a:t>
            </a:r>
            <a:r>
              <a:rPr lang="en-US" sz="1200" smtClean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439 - Hawaii (</a:t>
            </a:r>
            <a:r>
              <a:rPr lang="en-US" sz="1200" smtClean="0">
                <a:solidFill>
                  <a:srgbClr val="FF0000"/>
                </a:solidFill>
              </a:rPr>
              <a:t>$28,200</a:t>
            </a:r>
            <a:r>
              <a:rPr lang="en-US" sz="1200" smtClean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361 - Taipei (</a:t>
            </a:r>
            <a:r>
              <a:rPr lang="en-US" sz="1200" smtClean="0">
                <a:solidFill>
                  <a:srgbClr val="FF0000"/>
                </a:solidFill>
              </a:rPr>
              <a:t>$126,352 - $24,636</a:t>
            </a:r>
            <a:r>
              <a:rPr lang="en-US" sz="120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379 – Hawaii (</a:t>
            </a:r>
            <a:r>
              <a:rPr lang="en-US" sz="1200" smtClean="0">
                <a:solidFill>
                  <a:srgbClr val="FF0000"/>
                </a:solidFill>
              </a:rPr>
              <a:t>$13,343 </a:t>
            </a:r>
            <a:r>
              <a:rPr lang="en-US" sz="1200" smtClean="0"/>
              <a:t>-</a:t>
            </a:r>
            <a:r>
              <a:rPr lang="en-US" sz="1200" smtClean="0">
                <a:solidFill>
                  <a:srgbClr val="FF0000"/>
                </a:solidFill>
              </a:rPr>
              <a:t> </a:t>
            </a:r>
            <a:r>
              <a:rPr lang="en-US" sz="1200" smtClean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95800" y="1143000"/>
            <a:ext cx="4648200" cy="4953000"/>
          </a:xfrm>
        </p:spPr>
        <p:txBody>
          <a:bodyPr lIns="92075" tIns="46038" rIns="92075" bIns="46038"/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dirty="0" smtClean="0"/>
              <a:t>2009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355 – LA ($4,724 - $9,835)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344 – Montreal ($8,676 - $29,948)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500 – Hawaii ($16,793 - $17,330)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dirty="0" smtClean="0"/>
              <a:t>2010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428 – LA ($9,000 - $33,841)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426 - Beijing ($0)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384 – Hawaii ($1,161- $316)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dirty="0" smtClean="0"/>
              <a:t>2011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410 – LA ($13,378 - $29,080)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351 – Indian Wells (</a:t>
            </a:r>
            <a:r>
              <a:rPr lang="en-US" sz="1600" dirty="0" smtClean="0">
                <a:solidFill>
                  <a:srgbClr val="FF0000"/>
                </a:solidFill>
              </a:rPr>
              <a:t>$9,128 </a:t>
            </a:r>
            <a:r>
              <a:rPr lang="en-US" sz="1600" dirty="0" smtClean="0"/>
              <a:t>– $20,536)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313 – Okinawa (</a:t>
            </a:r>
            <a:r>
              <a:rPr lang="en-US" sz="1600" dirty="0" smtClean="0">
                <a:solidFill>
                  <a:srgbClr val="FF0000"/>
                </a:solidFill>
              </a:rPr>
              <a:t>$22,669 </a:t>
            </a:r>
            <a:r>
              <a:rPr lang="en-US" sz="1600" dirty="0" smtClean="0"/>
              <a:t>– $0)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dirty="0" smtClean="0"/>
              <a:t>2012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359 – Jacksonville ($16,398 - $30,931.52 )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335 – Atlanta (</a:t>
            </a:r>
            <a:r>
              <a:rPr lang="en-US" sz="1600" dirty="0" smtClean="0">
                <a:solidFill>
                  <a:srgbClr val="FF0000"/>
                </a:solidFill>
              </a:rPr>
              <a:t>$680</a:t>
            </a:r>
            <a:r>
              <a:rPr lang="en-US" sz="1600" dirty="0" smtClean="0"/>
              <a:t> -   </a:t>
            </a:r>
            <a:r>
              <a:rPr lang="en-US" sz="1600" dirty="0" smtClean="0">
                <a:solidFill>
                  <a:srgbClr val="FF0000"/>
                </a:solidFill>
              </a:rPr>
              <a:t>$100.35</a:t>
            </a:r>
            <a:r>
              <a:rPr lang="en-US" sz="1600" dirty="0" smtClean="0"/>
              <a:t>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313– Indian Wells (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7,665 - 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$1,721) 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8850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2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1314</TotalTime>
  <Words>576</Words>
  <Application>Microsoft Office PowerPoint</Application>
  <PresentationFormat>On-screen Show (4:3)</PresentationFormat>
  <Paragraphs>123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Treasurer Report Sept 2012</vt:lpstr>
      <vt:lpstr>Abstract</vt:lpstr>
      <vt:lpstr>Treasury Net Worth (Unaudited)</vt:lpstr>
      <vt:lpstr>Indian Wells– Sept 2012</vt:lpstr>
      <vt:lpstr>Historical Attendance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 Report Sept 2012</dc:title>
  <dc:creator>Jon Rosdahl</dc:creator>
  <cp:keywords>Sept 2012</cp:keywords>
  <cp:lastModifiedBy>jr05</cp:lastModifiedBy>
  <cp:revision>16</cp:revision>
  <cp:lastPrinted>1601-01-01T00:00:00Z</cp:lastPrinted>
  <dcterms:created xsi:type="dcterms:W3CDTF">2012-05-13T15:07:35Z</dcterms:created>
  <dcterms:modified xsi:type="dcterms:W3CDTF">2012-09-17T00:03:05Z</dcterms:modified>
</cp:coreProperties>
</file>