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70" r:id="rId3"/>
    <p:sldId id="273" r:id="rId4"/>
    <p:sldId id="271" r:id="rId5"/>
    <p:sldId id="272" r:id="rId6"/>
    <p:sldId id="285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4" autoAdjust="0"/>
    <p:restoredTop sz="86380" autoAdjust="0"/>
  </p:normalViewPr>
  <p:slideViewPr>
    <p:cSldViewPr>
      <p:cViewPr>
        <p:scale>
          <a:sx n="100" d="100"/>
          <a:sy n="100" d="100"/>
        </p:scale>
        <p:origin x="-78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375F0AEB-0683-4AF7-B9F6-85A4CCA746AA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6402" y="9661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802.11-12/0996r3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7344" y="96616"/>
            <a:ext cx="1041952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057503" y="9000687"/>
            <a:ext cx="215475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Michael Montemurro, RIM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26F070A6-AFF2-428A-8487-7EA176EFE7B4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xfrm>
            <a:off x="4027492" y="95706"/>
            <a:ext cx="2185983" cy="215444"/>
          </a:xfrm>
          <a:ln/>
        </p:spPr>
        <p:txBody>
          <a:bodyPr/>
          <a:lstStyle/>
          <a:p>
            <a:r>
              <a:rPr lang="en-US" smtClean="0"/>
              <a:t>doc.: IEEE 802.11-12/1183r0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46113" y="95706"/>
            <a:ext cx="1227837" cy="215444"/>
          </a:xfrm>
          <a:ln/>
        </p:spPr>
        <p:txBody>
          <a:bodyPr/>
          <a:lstStyle/>
          <a:p>
            <a:r>
              <a:rPr lang="en-US" smtClean="0"/>
              <a:t>September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xfrm>
            <a:off x="5287963" y="9001125"/>
            <a:ext cx="3326232" cy="369332"/>
          </a:xfrm>
          <a:ln/>
        </p:spPr>
        <p:txBody>
          <a:bodyPr/>
          <a:lstStyle/>
          <a:p>
            <a:r>
              <a:rPr lang="en-US" smtClean="0"/>
              <a:t>Donald Eastlake, Huawei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xfrm>
            <a:off x="3278936" y="9001125"/>
            <a:ext cx="415177" cy="184666"/>
          </a:xfrm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3772" y="4416029"/>
            <a:ext cx="5030456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802.11-12/0991r3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Sept 2012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2012-09-21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8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Motion #1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Having approved comment resolutions for all of the comments received from LB188 on </a:t>
            </a:r>
            <a:r>
              <a:rPr lang="en-US" sz="2000" dirty="0" err="1" smtClean="0"/>
              <a:t>TGac</a:t>
            </a:r>
            <a:r>
              <a:rPr lang="en-US" sz="2000" dirty="0" smtClean="0"/>
              <a:t> D3.0 as contained in document 11-12/752r17,</a:t>
            </a:r>
            <a:endParaRPr lang="en-CA" sz="2000" dirty="0" smtClean="0"/>
          </a:p>
          <a:p>
            <a:r>
              <a:rPr lang="en-US" sz="2000" dirty="0" smtClean="0"/>
              <a:t>Instruct the editor to prepare Draft D4.0 incorporating these resolutions and,</a:t>
            </a:r>
            <a:endParaRPr lang="en-CA" sz="2000" dirty="0" smtClean="0"/>
          </a:p>
          <a:p>
            <a:r>
              <a:rPr lang="en-US" sz="2000" dirty="0" smtClean="0"/>
              <a:t>Approve a 15 day Working Group Recirculation Ballot asking the question “Should </a:t>
            </a:r>
            <a:r>
              <a:rPr lang="en-US" sz="2000" dirty="0" err="1" smtClean="0"/>
              <a:t>TGac</a:t>
            </a:r>
            <a:r>
              <a:rPr lang="en-US" sz="2000" dirty="0" smtClean="0"/>
              <a:t> D4.0 be forwarded to Sponsor Ballot?”</a:t>
            </a:r>
            <a:endParaRPr lang="en-CA" sz="2000" dirty="0" smtClean="0"/>
          </a:p>
          <a:p>
            <a:r>
              <a:rPr lang="en-US" sz="2000" dirty="0" smtClean="0"/>
              <a:t> </a:t>
            </a:r>
            <a:endParaRPr lang="en-CA" sz="2000" dirty="0" smtClean="0"/>
          </a:p>
          <a:p>
            <a:r>
              <a:rPr lang="en-GB" sz="2000" dirty="0" smtClean="0"/>
              <a:t>Moved: Osama </a:t>
            </a:r>
            <a:r>
              <a:rPr lang="en-GB" sz="2000" dirty="0" err="1" smtClean="0"/>
              <a:t>Aboul-Magd</a:t>
            </a:r>
            <a:r>
              <a:rPr lang="en-GB" sz="2000" dirty="0" smtClean="0"/>
              <a:t> on behalf of </a:t>
            </a:r>
            <a:r>
              <a:rPr lang="en-GB" sz="2000" dirty="0" err="1" smtClean="0"/>
              <a:t>TGac</a:t>
            </a:r>
            <a:endParaRPr lang="en-GB" sz="2000" dirty="0" smtClean="0"/>
          </a:p>
          <a:p>
            <a:r>
              <a:rPr lang="en-GB" sz="2000" dirty="0" smtClean="0"/>
              <a:t>Result: 54,0,0 - passes</a:t>
            </a:r>
            <a:endParaRPr lang="en-CA" sz="2000" dirty="0" smtClean="0"/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CA" sz="2000" dirty="0" smtClean="0"/>
          </a:p>
          <a:p>
            <a:r>
              <a:rPr lang="en-GB" sz="2000" dirty="0" smtClean="0"/>
              <a:t>Moved: Menzo Wentink,  Seconded: Joonsuk Kim, Result: </a:t>
            </a:r>
            <a:r>
              <a:rPr lang="en-GB" sz="2000" dirty="0" smtClean="0"/>
              <a:t>31-0-1</a:t>
            </a:r>
            <a:endParaRPr lang="en-CA" sz="2000" dirty="0" smtClean="0"/>
          </a:p>
          <a:p>
            <a:endParaRPr lang="en-CA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F0EBB86-9A6E-624A-AD6E-853377CCE4C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91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Times New Roman" charset="0"/>
              </a:rPr>
              <a:t>Motion for Ad Hoc Meeting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Authorize </a:t>
            </a:r>
            <a:r>
              <a:rPr lang="en-GB" dirty="0" err="1" smtClean="0"/>
              <a:t>TGac</a:t>
            </a:r>
            <a:r>
              <a:rPr lang="en-GB" dirty="0" smtClean="0"/>
              <a:t> to hold an ad-hoc meeting on January 9-11, 2013 in the Bay Area, for the purpose of advancing D4.0 Comment Resolution.</a:t>
            </a:r>
            <a:endParaRPr lang="en-CA" dirty="0" smtClean="0"/>
          </a:p>
          <a:p>
            <a:r>
              <a:rPr lang="en-GB" dirty="0" smtClean="0"/>
              <a:t> </a:t>
            </a:r>
            <a:endParaRPr lang="en-CA" dirty="0" smtClean="0"/>
          </a:p>
          <a:p>
            <a:r>
              <a:rPr lang="en-GB" dirty="0" smtClean="0"/>
              <a:t>Moved: 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Result:  passed with unanimous consent</a:t>
            </a:r>
            <a:endParaRPr lang="en-CA" dirty="0" smtClean="0"/>
          </a:p>
          <a:p>
            <a:r>
              <a:rPr lang="en-GB" dirty="0" err="1" smtClean="0"/>
              <a:t>TGac</a:t>
            </a:r>
            <a:r>
              <a:rPr lang="en-GB" dirty="0" smtClean="0"/>
              <a:t> vote: </a:t>
            </a:r>
            <a:endParaRPr lang="en-CA" dirty="0" smtClean="0"/>
          </a:p>
          <a:p>
            <a:pPr lvl="1"/>
            <a:r>
              <a:rPr lang="en-GB" dirty="0" smtClean="0"/>
              <a:t>Moved: Menzo Wentink,  Seconded: Eldad </a:t>
            </a:r>
            <a:r>
              <a:rPr lang="en-GB" dirty="0" err="1" smtClean="0"/>
              <a:t>Perahia</a:t>
            </a:r>
            <a:r>
              <a:rPr lang="en-GB" dirty="0" smtClean="0"/>
              <a:t> Result: </a:t>
            </a:r>
            <a:r>
              <a:rPr lang="en-GB" dirty="0" smtClean="0"/>
              <a:t>26-0-3</a:t>
            </a:r>
            <a:endParaRPr lang="en-CA" dirty="0" smtClean="0"/>
          </a:p>
          <a:p>
            <a:endParaRPr lang="en-CA" dirty="0">
              <a:latin typeface="Times New Roman" charset="0"/>
            </a:endParaRPr>
          </a:p>
          <a:p>
            <a:endParaRPr lang="en-CA" dirty="0">
              <a:latin typeface="Times New Roman" charset="0"/>
            </a:endParaRPr>
          </a:p>
        </p:txBody>
      </p:sp>
      <p:sp>
        <p:nvSpPr>
          <p:cNvPr id="6861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800" dirty="0"/>
              <a:t>March 2012</a:t>
            </a:r>
          </a:p>
        </p:txBody>
      </p:sp>
      <p:sp>
        <p:nvSpPr>
          <p:cNvPr id="686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Osama Aboul-Magd (Huawei Technologies)</a:t>
            </a:r>
          </a:p>
        </p:txBody>
      </p:sp>
      <p:sp>
        <p:nvSpPr>
          <p:cNvPr id="686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dirty="0"/>
              <a:t>Slide </a:t>
            </a:r>
            <a:fld id="{41A92E80-077D-B644-8556-09655CFA0D6B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06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PAD SG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2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A8B33D56-110A-4907-BCE0-DF1C7B4CA3BC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Motion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76400"/>
            <a:ext cx="7847012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PAR content contained in the document referenced below meets IEEE-SA guidelines, request that the PAR content contained in 802.11-12/1081r4 be posted to the IEEE 802 Executive Committee (EC) agenda for WG 802 preview and EC approval to submit to </a:t>
            </a:r>
            <a:r>
              <a:rPr lang="en-GB" dirty="0" err="1" smtClean="0"/>
              <a:t>NesCom</a:t>
            </a:r>
            <a:r>
              <a:rPr lang="en-GB" dirty="0" smtClean="0"/>
              <a:t>.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Moved on behalf of PAD SG by Stephen McCann</a:t>
            </a:r>
          </a:p>
          <a:p>
            <a:pPr>
              <a:defRPr/>
            </a:pPr>
            <a:r>
              <a:rPr lang="en-GB" dirty="0" smtClean="0"/>
              <a:t>Second</a:t>
            </a:r>
            <a:r>
              <a:rPr lang="en-GB" dirty="0" smtClean="0"/>
              <a:t>: Dwight Smith</a:t>
            </a:r>
          </a:p>
          <a:p>
            <a:pPr>
              <a:defRPr/>
            </a:pPr>
            <a:r>
              <a:rPr lang="en-GB" dirty="0" smtClean="0"/>
              <a:t>Result: 51,3,6 - passes</a:t>
            </a:r>
            <a:endParaRPr lang="en-GB" dirty="0" smtClean="0"/>
          </a:p>
          <a:p>
            <a:pPr>
              <a:buFontTx/>
              <a:buNone/>
              <a:defRPr/>
            </a:pPr>
            <a:endParaRPr lang="en-GB" dirty="0" smtClean="0"/>
          </a:p>
          <a:p>
            <a:pPr marL="0" indent="0">
              <a:buFontTx/>
              <a:buNone/>
              <a:defRPr/>
            </a:pPr>
            <a:r>
              <a:rPr lang="en-GB" sz="1600" b="0" dirty="0" smtClean="0"/>
              <a:t>[PAD SG Motion: Moved:  Harry Worstell, Second:  Marc Emmelmann, Result: 30/0/0]</a:t>
            </a:r>
          </a:p>
        </p:txBody>
      </p:sp>
    </p:spTree>
    <p:extLst>
      <p:ext uri="{BB962C8B-B14F-4D97-AF65-F5344CB8AC3E}">
        <p14:creationId xmlns:p14="http://schemas.microsoft.com/office/powerpoint/2010/main" val="1949738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September 2012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Stephen McCann, RIM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20B4564F-530A-47B3-9379-055C018AC62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5C Motion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Believing that the Five Criteria contained in the document referenced below meets IEEE 802 guidelines, request that the Five Criteria contained in 802.11-12/1137r4 be posted to the IEEE 802 Executive Committee (EC) agenda for WG 802 preview and EC approval.</a:t>
            </a:r>
          </a:p>
          <a:p>
            <a:pPr>
              <a:defRPr/>
            </a:pPr>
            <a:endParaRPr lang="en-GB" dirty="0" smtClean="0"/>
          </a:p>
          <a:p>
            <a:pPr>
              <a:defRPr/>
            </a:pPr>
            <a:r>
              <a:rPr lang="en-GB" dirty="0" smtClean="0"/>
              <a:t>Moved on behalf of PAD SG by Stephen McCann</a:t>
            </a:r>
          </a:p>
          <a:p>
            <a:pPr>
              <a:defRPr/>
            </a:pPr>
            <a:r>
              <a:rPr lang="en-GB" dirty="0" smtClean="0"/>
              <a:t>Second</a:t>
            </a:r>
            <a:r>
              <a:rPr lang="en-GB" dirty="0" smtClean="0"/>
              <a:t>: Dwight Smith</a:t>
            </a:r>
          </a:p>
          <a:p>
            <a:pPr>
              <a:defRPr/>
            </a:pPr>
            <a:r>
              <a:rPr lang="en-GB" dirty="0" smtClean="0"/>
              <a:t>Result: 49,3,6 - passes</a:t>
            </a:r>
            <a:endParaRPr lang="en-GB" dirty="0" smtClean="0"/>
          </a:p>
          <a:p>
            <a:pPr marL="0" indent="0">
              <a:buFontTx/>
              <a:buNone/>
              <a:defRPr/>
            </a:pPr>
            <a:r>
              <a:rPr lang="en-GB" sz="1600" b="0" dirty="0" smtClean="0"/>
              <a:t>[PAD SG Motion:  Moved: Mike Montemurro, Second:  Dwight Smith, Result: 29/0/0]</a:t>
            </a:r>
          </a:p>
        </p:txBody>
      </p:sp>
    </p:spTree>
    <p:extLst>
      <p:ext uri="{BB962C8B-B14F-4D97-AF65-F5344CB8AC3E}">
        <p14:creationId xmlns:p14="http://schemas.microsoft.com/office/powerpoint/2010/main" val="336331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GLK SG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55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PAR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PAR contained in the document referenced below meets IEEE-SA guidelines,</a:t>
            </a:r>
            <a:endParaRPr lang="en-US" dirty="0"/>
          </a:p>
          <a:p>
            <a:pPr lvl="0"/>
            <a:r>
              <a:rPr lang="en-GB" dirty="0"/>
              <a:t>Request that the PAR contained in 11-12/1077r4 be posted to the IEEE 802 Executive Committee (EC) agenda for WG 802 preview and EC approval to submit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Moved by </a:t>
            </a:r>
            <a:r>
              <a:rPr lang="en-GB" dirty="0" smtClean="0"/>
              <a:t>Donald Eastlake 3</a:t>
            </a:r>
            <a:r>
              <a:rPr lang="en-GB" baseline="30000" dirty="0" smtClean="0"/>
              <a:t>rd</a:t>
            </a:r>
            <a:r>
              <a:rPr lang="en-GB" dirty="0" smtClean="0"/>
              <a:t> on </a:t>
            </a:r>
            <a:r>
              <a:rPr lang="en-GB" dirty="0"/>
              <a:t>behalf of </a:t>
            </a:r>
            <a:r>
              <a:rPr lang="en-US" dirty="0"/>
              <a:t>GLK </a:t>
            </a:r>
            <a:r>
              <a:rPr lang="en-US" dirty="0" smtClean="0"/>
              <a:t>SG</a:t>
            </a:r>
          </a:p>
          <a:p>
            <a:pPr lvl="0"/>
            <a:r>
              <a:rPr lang="en-US" dirty="0" smtClean="0"/>
              <a:t>Second:  Mark </a:t>
            </a:r>
            <a:r>
              <a:rPr lang="en-US" dirty="0" smtClean="0"/>
              <a:t>Hamilton</a:t>
            </a:r>
          </a:p>
          <a:p>
            <a:pPr lvl="0"/>
            <a:r>
              <a:rPr lang="en-US" dirty="0" smtClean="0"/>
              <a:t>Result: 51,0,4 - passes</a:t>
            </a:r>
            <a:endParaRPr lang="en-US" dirty="0"/>
          </a:p>
          <a:p>
            <a:pPr lvl="0"/>
            <a:r>
              <a:rPr lang="en-GB" dirty="0" smtClean="0"/>
              <a:t>GLK SG vote</a:t>
            </a:r>
            <a:r>
              <a:rPr lang="en-GB" dirty="0"/>
              <a:t>: </a:t>
            </a:r>
            <a:endParaRPr lang="en-US" dirty="0"/>
          </a:p>
          <a:p>
            <a:pPr lvl="1"/>
            <a:r>
              <a:rPr lang="en-GB" dirty="0" smtClean="0"/>
              <a:t>	Moved</a:t>
            </a:r>
            <a:r>
              <a:rPr lang="en-GB" dirty="0"/>
              <a:t>: Mark Hamilton,  Seconded: Stuart Kerry</a:t>
            </a:r>
          </a:p>
          <a:p>
            <a:pPr lvl="1"/>
            <a:r>
              <a:rPr lang="en-GB" dirty="0"/>
              <a:t>Result: Yes: 15   No: 0    Abstain: 3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72365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714348" y="357166"/>
            <a:ext cx="2374889" cy="2730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6143636" y="6475413"/>
            <a:ext cx="2398702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Donald Eastlake,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Five Criteria Motion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/>
              <a:t>Believing that the Five Criteria contained in the document referenced below meets IEEE 802 guidelines,</a:t>
            </a:r>
            <a:endParaRPr lang="en-US" dirty="0"/>
          </a:p>
          <a:p>
            <a:pPr lvl="0"/>
            <a:r>
              <a:rPr lang="en-GB" dirty="0"/>
              <a:t>Request that the Five Criteria contained in 11-12/1077r4 be posted to the IEEE 802 Executive Committee (EC) agenda for WG 802 preview and EC approval.</a:t>
            </a:r>
            <a:endParaRPr lang="en-US" dirty="0"/>
          </a:p>
          <a:p>
            <a:pPr lvl="0"/>
            <a:r>
              <a:rPr lang="en-GB" dirty="0"/>
              <a:t>Moved by Donald Eastlake 3</a:t>
            </a:r>
            <a:r>
              <a:rPr lang="en-GB" baseline="30000" dirty="0"/>
              <a:t>rd</a:t>
            </a:r>
            <a:r>
              <a:rPr lang="en-GB" dirty="0"/>
              <a:t> on behalf of </a:t>
            </a:r>
            <a:r>
              <a:rPr lang="en-US" dirty="0"/>
              <a:t>GLK </a:t>
            </a:r>
            <a:r>
              <a:rPr lang="en-US" dirty="0" smtClean="0"/>
              <a:t>SG</a:t>
            </a:r>
          </a:p>
          <a:p>
            <a:pPr lvl="0"/>
            <a:r>
              <a:rPr lang="en-US" dirty="0" smtClean="0"/>
              <a:t>Seconded: Mark </a:t>
            </a:r>
            <a:r>
              <a:rPr lang="en-US" dirty="0" smtClean="0"/>
              <a:t>Hamilton</a:t>
            </a:r>
          </a:p>
          <a:p>
            <a:pPr lvl="0"/>
            <a:r>
              <a:rPr lang="en-US" dirty="0" smtClean="0"/>
              <a:t>Result: 46,0,1 </a:t>
            </a:r>
            <a:r>
              <a:rPr lang="en-US" smtClean="0"/>
              <a:t>- passes</a:t>
            </a:r>
            <a:endParaRPr lang="en-US" dirty="0"/>
          </a:p>
          <a:p>
            <a:pPr lvl="0"/>
            <a:r>
              <a:rPr lang="en-GB" dirty="0" smtClean="0"/>
              <a:t>GLK SG vote</a:t>
            </a:r>
            <a:r>
              <a:rPr lang="en-GB" dirty="0"/>
              <a:t>: </a:t>
            </a:r>
          </a:p>
          <a:p>
            <a:pPr lvl="1"/>
            <a:r>
              <a:rPr lang="en-GB" dirty="0"/>
              <a:t>Moved: Mark Hamilton,  Seconded: Stuart Kerry</a:t>
            </a:r>
          </a:p>
          <a:p>
            <a:pPr lvl="1"/>
            <a:r>
              <a:rPr lang="en-GB" dirty="0"/>
              <a:t>Result: Yes: 18   No: 0    Abstain: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427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Sept 2012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may be brought at the Sept 2012 midweek and closing plenaries.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#1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M.1450 incorporated in document 18-12/0085r3,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 Al </a:t>
            </a:r>
            <a:r>
              <a:rPr lang="en-US" b="1" dirty="0" err="1" smtClean="0"/>
              <a:t>Petric</a:t>
            </a:r>
            <a:endParaRPr lang="en-US" b="1" dirty="0" smtClean="0"/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67,0,1 - passes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948E771-4AC6-4A6E-A7DF-3C432D148D1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8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</a:p>
          <a:p>
            <a:pPr lvl="1"/>
            <a:r>
              <a:rPr lang="en-US" dirty="0" smtClean="0"/>
              <a:t>To approve the changes to M.1801 incorporated in document 18-12/0084r3, and present them to 802.18 for approval and submittal to ITU-R WP-5A</a:t>
            </a:r>
          </a:p>
          <a:p>
            <a:pPr lvl="1"/>
            <a:endParaRPr lang="en-US" dirty="0" smtClean="0"/>
          </a:p>
          <a:p>
            <a:pPr lvl="1"/>
            <a:r>
              <a:rPr lang="en-US" b="1" dirty="0" smtClean="0"/>
              <a:t>Moved by</a:t>
            </a:r>
            <a:r>
              <a:rPr lang="en-US" dirty="0" smtClean="0"/>
              <a:t> Richard Kennedy on behalf of the Regulatory SC</a:t>
            </a:r>
          </a:p>
          <a:p>
            <a:pPr lvl="1"/>
            <a:r>
              <a:rPr lang="en-US" b="1" dirty="0" smtClean="0"/>
              <a:t>Seconded by: Stuart Kerry</a:t>
            </a:r>
          </a:p>
          <a:p>
            <a:pPr lvl="1"/>
            <a:r>
              <a:rPr lang="en-US" b="1" dirty="0" smtClean="0"/>
              <a:t>Discussion:</a:t>
            </a:r>
          </a:p>
          <a:p>
            <a:pPr lvl="1"/>
            <a:r>
              <a:rPr lang="en-US" b="1" dirty="0" smtClean="0"/>
              <a:t>Vote: 71,0,0 </a:t>
            </a:r>
            <a:r>
              <a:rPr lang="en-US" b="1" smtClean="0"/>
              <a:t>- passes</a:t>
            </a:r>
            <a:endParaRPr lang="en-US" b="1" dirty="0" smtClean="0"/>
          </a:p>
          <a:p>
            <a:pPr lvl="1"/>
            <a:endParaRPr lang="en-US" sz="1800" dirty="0" smtClean="0"/>
          </a:p>
          <a:p>
            <a:pPr lvl="1"/>
            <a:r>
              <a:rPr lang="en-US" sz="1800" b="1" dirty="0" smtClean="0"/>
              <a:t>Approved by the Regulatory SC</a:t>
            </a:r>
          </a:p>
          <a:p>
            <a:pPr lvl="1"/>
            <a:r>
              <a:rPr lang="en-US" sz="1800" b="1" dirty="0" smtClean="0"/>
              <a:t>Vote:  </a:t>
            </a:r>
            <a:r>
              <a:rPr lang="en-US" sz="1800" dirty="0" smtClean="0"/>
              <a:t>14 Y  0 N  0 A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7FC8BC-1442-495B-9C9D-C85C466B42C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9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5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9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2011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smtClean="0"/>
              <a:t>Teleconferences</a:t>
            </a:r>
          </a:p>
        </p:txBody>
      </p:sp>
      <p:graphicFrame>
        <p:nvGraphicFramePr>
          <p:cNvPr id="2266115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161840"/>
              </p:ext>
            </p:extLst>
          </p:nvPr>
        </p:nvGraphicFramePr>
        <p:xfrm>
          <a:off x="381000" y="914400"/>
          <a:ext cx="8458200" cy="4292820"/>
        </p:xfrm>
        <a:graphic>
          <a:graphicData uri="http://schemas.openxmlformats.org/drawingml/2006/table">
            <a:tbl>
              <a:tblPr/>
              <a:tblGrid>
                <a:gridCol w="1371600"/>
                <a:gridCol w="4724400"/>
                <a:gridCol w="1143000"/>
                <a:gridCol w="1219200"/>
              </a:tblGrid>
              <a:tr h="240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Group</a:t>
                      </a: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Dates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Start Time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75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b="1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Duration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GB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TGmc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Friday Sept 28, Oct 5, 12, 26, Nov 2</a:t>
                      </a:r>
                    </a:p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200" kern="1200" dirty="0" err="1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TGai</a:t>
                      </a:r>
                      <a:endParaRPr lang="en-US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from Oct 2 until Nov 20</a:t>
                      </a:r>
                    </a:p>
                    <a:p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09:00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8000" marR="18000" marT="17997" marB="1799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0966"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TGah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Wed Oct 31 at 10 AM ET 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 </a:t>
                      </a:r>
                    </a:p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783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TGac </a:t>
                      </a: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/>
                      <a:r>
                        <a:rPr lang="en-US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25, Nov 29, Dec 13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 18, Nov 1, Dec 6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10:00 ET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20:00 ET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Hours</a:t>
                      </a: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4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200" kern="1200" dirty="0" err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TGaf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Tuesdays to November 20th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21:00 </a:t>
                      </a:r>
                      <a:r>
                        <a:rPr lang="en-GB" sz="2200" kern="120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</a:t>
                      </a:r>
                      <a:endParaRPr lang="en-GB" sz="2200" kern="1200" dirty="0" smtClean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200" kern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Hours</a:t>
                      </a:r>
                    </a:p>
                  </a:txBody>
                  <a:tcPr marL="17780" marR="17780" marT="17781" marB="1778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PAD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none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635"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GLK SG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October 1, 15, 19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11:00 ET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ase" hangingPunct="0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GB" sz="2200" kern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 Hour</a:t>
                      </a:r>
                      <a:endParaRPr lang="en-GB" sz="2200" kern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392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TGac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75408</TotalTime>
  <Words>906</Words>
  <Application>Microsoft Office PowerPoint</Application>
  <PresentationFormat>On-screen Show (4:3)</PresentationFormat>
  <Paragraphs>195</Paragraphs>
  <Slides>17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Document</vt:lpstr>
      <vt:lpstr>802.11 Sept 2012 Motions</vt:lpstr>
      <vt:lpstr>Abstract</vt:lpstr>
      <vt:lpstr>Wednesday</vt:lpstr>
      <vt:lpstr>Motion #1</vt:lpstr>
      <vt:lpstr>Motion #2</vt:lpstr>
      <vt:lpstr>Friday</vt:lpstr>
      <vt:lpstr>WG telecons</vt:lpstr>
      <vt:lpstr>Teleconferences</vt:lpstr>
      <vt:lpstr>TGac</vt:lpstr>
      <vt:lpstr>Motion #1</vt:lpstr>
      <vt:lpstr>Motion for Ad Hoc Meeting</vt:lpstr>
      <vt:lpstr>PAD SG</vt:lpstr>
      <vt:lpstr>PAR Motion </vt:lpstr>
      <vt:lpstr>5C Motion </vt:lpstr>
      <vt:lpstr>GLK SG</vt:lpstr>
      <vt:lpstr>PAR Motion</vt:lpstr>
      <vt:lpstr>Five Criteria Motion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Adrian Stephens, 206</cp:lastModifiedBy>
  <cp:revision>1273</cp:revision>
  <cp:lastPrinted>1998-02-10T13:28:06Z</cp:lastPrinted>
  <dcterms:created xsi:type="dcterms:W3CDTF">1998-02-10T13:07:52Z</dcterms:created>
  <dcterms:modified xsi:type="dcterms:W3CDTF">2012-09-21T16:14:02Z</dcterms:modified>
</cp:coreProperties>
</file>