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3" r:id="rId4"/>
    <p:sldId id="271" r:id="rId5"/>
    <p:sldId id="272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0" autoAdjust="0"/>
    <p:restoredTop sz="86358" autoAdjust="0"/>
  </p:normalViewPr>
  <p:slideViewPr>
    <p:cSldViewPr>
      <p:cViewPr>
        <p:scale>
          <a:sx n="100" d="100"/>
          <a:sy n="100" d="100"/>
        </p:scale>
        <p:origin x="-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802.11-12/0991r0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 2012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2012-09-xx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Sept 2012 midweek and closing plenaries</a:t>
            </a:r>
            <a:r>
              <a:rPr lang="en-US" b="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#1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approve the changes to M.1450 incorporated in document 18-12/0085r3, and present them to 802.18 for approval and submittal to ITU-R WP-5A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Moved by</a:t>
            </a:r>
            <a:r>
              <a:rPr lang="en-US" dirty="0" smtClean="0"/>
              <a:t> Richard Kennedy on behalf of the Regulatory SC</a:t>
            </a:r>
          </a:p>
          <a:p>
            <a:pPr lvl="1"/>
            <a:r>
              <a:rPr lang="en-US" b="1" dirty="0" smtClean="0"/>
              <a:t>Seconded by:</a:t>
            </a:r>
          </a:p>
          <a:p>
            <a:pPr lvl="1"/>
            <a:r>
              <a:rPr lang="en-US" b="1" dirty="0" smtClean="0"/>
              <a:t>Discussion:</a:t>
            </a:r>
          </a:p>
          <a:p>
            <a:pPr lvl="1"/>
            <a:r>
              <a:rPr lang="en-US" b="1" dirty="0" smtClean="0"/>
              <a:t>Vote: 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Approved by the Regulatory SC</a:t>
            </a:r>
          </a:p>
          <a:p>
            <a:pPr lvl="1"/>
            <a:r>
              <a:rPr lang="en-US" sz="1800" b="1" dirty="0" smtClean="0"/>
              <a:t>Vote:  </a:t>
            </a:r>
            <a:r>
              <a:rPr lang="en-US" sz="1800" dirty="0" smtClean="0"/>
              <a:t>14 Y  0 N  0 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948E771-4AC6-4A6E-A7DF-3C432D148D1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#2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approve the changes to M.1801 incorporated in document 18-12/0084r3, and present them to 802.18 for approval and submittal to ITU-R WP-5A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Moved by</a:t>
            </a:r>
            <a:r>
              <a:rPr lang="en-US" dirty="0" smtClean="0"/>
              <a:t> Richard Kennedy on behalf of the Regulatory SC</a:t>
            </a:r>
          </a:p>
          <a:p>
            <a:pPr lvl="1"/>
            <a:r>
              <a:rPr lang="en-US" b="1" dirty="0" smtClean="0"/>
              <a:t>Seconded by:</a:t>
            </a:r>
          </a:p>
          <a:p>
            <a:pPr lvl="1"/>
            <a:r>
              <a:rPr lang="en-US" b="1" dirty="0" smtClean="0"/>
              <a:t>Discussion:</a:t>
            </a:r>
          </a:p>
          <a:p>
            <a:pPr lvl="1"/>
            <a:r>
              <a:rPr lang="en-US" b="1" dirty="0" smtClean="0"/>
              <a:t>Vote: 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Approved by the Regulatory SC</a:t>
            </a:r>
          </a:p>
          <a:p>
            <a:pPr lvl="1"/>
            <a:r>
              <a:rPr lang="en-US" sz="1800" b="1" dirty="0" smtClean="0"/>
              <a:t>Vote:  </a:t>
            </a:r>
            <a:r>
              <a:rPr lang="en-US" sz="1800" dirty="0" smtClean="0"/>
              <a:t>14 Y  0 N  0 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7FC8BC-1442-495B-9C9D-C85C466B42C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996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75266</TotalTime>
  <Words>219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Document</vt:lpstr>
      <vt:lpstr>802.11 Sept 2012 Motions</vt:lpstr>
      <vt:lpstr>Abstract</vt:lpstr>
      <vt:lpstr>Wednesday</vt:lpstr>
      <vt:lpstr>Motion #1</vt:lpstr>
      <vt:lpstr>Motion #2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206</cp:lastModifiedBy>
  <cp:revision>1265</cp:revision>
  <cp:lastPrinted>1998-02-10T13:28:06Z</cp:lastPrinted>
  <dcterms:created xsi:type="dcterms:W3CDTF">1998-02-10T13:07:52Z</dcterms:created>
  <dcterms:modified xsi:type="dcterms:W3CDTF">2012-09-19T13:44:21Z</dcterms:modified>
</cp:coreProperties>
</file>