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31" r:id="rId2"/>
    <p:sldId id="332" r:id="rId3"/>
    <p:sldId id="400" r:id="rId4"/>
    <p:sldId id="403" r:id="rId5"/>
    <p:sldId id="404" r:id="rId6"/>
    <p:sldId id="405" r:id="rId7"/>
    <p:sldId id="406" r:id="rId8"/>
    <p:sldId id="387" r:id="rId9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0" autoAdjust="0"/>
    <p:restoredTop sz="94660"/>
  </p:normalViewPr>
  <p:slideViewPr>
    <p:cSldViewPr>
      <p:cViewPr>
        <p:scale>
          <a:sx n="79" d="100"/>
          <a:sy n="79" d="100"/>
        </p:scale>
        <p:origin x="-1146" y="-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34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16019" y="204788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</a:t>
            </a:r>
            <a:r>
              <a:rPr lang="en-GB" dirty="0" smtClean="0"/>
              <a:t>802.11-12/</a:t>
            </a:r>
            <a:r>
              <a:rPr lang="en-GB" dirty="0" err="1" smtClean="0"/>
              <a:t>0166r0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6828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Jan 2012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58882" y="12065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 smtClean="0"/>
              <a:t>doc.: IEEE 802.11-12/</a:t>
            </a:r>
            <a:r>
              <a:rPr lang="en-GB" dirty="0" err="1" smtClean="0"/>
              <a:t>0166r0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6828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AU" dirty="0" smtClean="0"/>
              <a:t>Jan 2012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DA46D214-75BD-4AB5-B513-4DDEA98DA4CD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3286A100-1611-48F1-85F1-A978EA9582D3}" type="slidenum">
              <a:rPr lang="en-GB" smtClean="0"/>
              <a:pPr/>
              <a:t>8</a:t>
            </a:fld>
            <a:endParaRPr lang="en-GB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5122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Mar 2012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5122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Mar 2012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/>
            </a:lvl1pPr>
          </a:lstStyle>
          <a:p>
            <a:pPr>
              <a:defRPr/>
            </a:pPr>
            <a:r>
              <a:rPr lang="en-GB" dirty="0" smtClean="0"/>
              <a:t>July 2012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0" y="33496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</a:t>
            </a:r>
            <a:r>
              <a:rPr lang="en-GB" sz="1800" b="1" dirty="0" smtClean="0"/>
              <a:t>802.11-12/0972r1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42566" cy="276999"/>
          </a:xfrm>
          <a:noFill/>
        </p:spPr>
        <p:txBody>
          <a:bodyPr/>
          <a:lstStyle/>
          <a:p>
            <a:r>
              <a:rPr lang="en-GB" dirty="0" smtClean="0"/>
              <a:t>July 2012</a:t>
            </a:r>
            <a:endParaRPr lang="en-GB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IEEE 802 JTC1 SC closing report (July12)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2012-07-19</a:t>
            </a: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611560" y="2349500"/>
          <a:ext cx="7454900" cy="209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Document" r:id="rId4" imgW="8132982" imgH="2303817" progId="Word.Document.8">
                  <p:embed/>
                </p:oleObj>
              </mc:Choice>
              <mc:Fallback>
                <p:oleObj name="Document" r:id="rId4" imgW="8132982" imgH="2303817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2349500"/>
                        <a:ext cx="7454900" cy="209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42566" cy="276999"/>
          </a:xfrm>
          <a:noFill/>
        </p:spPr>
        <p:txBody>
          <a:bodyPr/>
          <a:lstStyle/>
          <a:p>
            <a:r>
              <a:rPr lang="en-GB" dirty="0" smtClean="0"/>
              <a:t>July 2012</a:t>
            </a:r>
            <a:endParaRPr lang="en-GB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827FA444-4315-4B21-90DB-70CB797C55B7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IEEE 802 JTC1 SC</a:t>
            </a:r>
            <a:br>
              <a:rPr lang="en-GB" sz="3200" dirty="0" smtClean="0"/>
            </a:br>
            <a:r>
              <a:rPr lang="en-GB" sz="3200" dirty="0" smtClean="0"/>
              <a:t>for July 2012 in San Diego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JTC1 SC focused on preparation for SC6 meeting in September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General update in San Diego</a:t>
            </a:r>
          </a:p>
          <a:p>
            <a:pPr lvl="1"/>
            <a:r>
              <a:rPr lang="en-AU" dirty="0" smtClean="0"/>
              <a:t>Reviewed latest liaisons to SC6 of Sponsor Ballot drafts</a:t>
            </a:r>
          </a:p>
          <a:p>
            <a:pPr lvl="2"/>
            <a:r>
              <a:rPr lang="en-AU" dirty="0" smtClean="0"/>
              <a:t>802.11ac D3.0 &amp; 802.11ad  D8.0</a:t>
            </a:r>
          </a:p>
          <a:p>
            <a:pPr lvl="1"/>
            <a:r>
              <a:rPr lang="en-AU" dirty="0" smtClean="0"/>
              <a:t>Reviewed status of JTC1 ballot on IEEE 802.11-2012</a:t>
            </a:r>
          </a:p>
          <a:p>
            <a:pPr lvl="2"/>
            <a:r>
              <a:rPr lang="en-AU" dirty="0" smtClean="0"/>
              <a:t>Opened 18 May, closes 18 Oct</a:t>
            </a:r>
          </a:p>
          <a:p>
            <a:pPr lvl="1"/>
            <a:r>
              <a:rPr lang="en-AU" dirty="0" smtClean="0"/>
              <a:t>Reviewed agenda for SC6 meeting in Sept</a:t>
            </a:r>
          </a:p>
          <a:p>
            <a:pPr lvl="2"/>
            <a:r>
              <a:rPr lang="en-AU" dirty="0" smtClean="0"/>
              <a:t>Recommended to EC that Bruce Kraemer be empowered as </a:t>
            </a:r>
            <a:r>
              <a:rPr lang="en-AU" dirty="0" err="1" smtClean="0"/>
              <a:t>HoD</a:t>
            </a:r>
            <a:endParaRPr lang="en-AU" dirty="0" smtClean="0"/>
          </a:p>
          <a:p>
            <a:pPr lvl="1"/>
            <a:r>
              <a:rPr lang="en-AU" dirty="0"/>
              <a:t>Reviewed status in SC6 of proposals of interest to IEEE 802</a:t>
            </a:r>
          </a:p>
          <a:p>
            <a:pPr lvl="2"/>
            <a:r>
              <a:rPr lang="en-AU" dirty="0"/>
              <a:t>Good news is that there is no news </a:t>
            </a:r>
            <a:r>
              <a:rPr lang="en-AU" dirty="0">
                <a:sym typeface="Wingdings" pitchFamily="2" charset="2"/>
              </a:rPr>
              <a:t>on WAPI, </a:t>
            </a:r>
            <a:r>
              <a:rPr lang="en-AU" dirty="0" err="1" smtClean="0">
                <a:sym typeface="Wingdings" pitchFamily="2" charset="2"/>
              </a:rPr>
              <a:t>TePA</a:t>
            </a:r>
            <a:r>
              <a:rPr lang="en-AU" dirty="0" smtClean="0">
                <a:sym typeface="Wingdings" pitchFamily="2" charset="2"/>
              </a:rPr>
              <a:t>-AC, UHT, …</a:t>
            </a:r>
            <a:endParaRPr lang="en-AU" dirty="0" smtClean="0"/>
          </a:p>
          <a:p>
            <a:pPr lvl="1"/>
            <a:r>
              <a:rPr lang="en-AU" dirty="0" smtClean="0"/>
              <a:t>Discussed Switzerland NB suggestions for SC6 process changes as a result of “WAPI experience”</a:t>
            </a:r>
          </a:p>
          <a:p>
            <a:pPr lvl="2"/>
            <a:r>
              <a:rPr lang="en-AU" dirty="0" smtClean="0"/>
              <a:t>May result in more IEEE 802 collaboration with SC6</a:t>
            </a:r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42566" cy="276999"/>
          </a:xfrm>
        </p:spPr>
        <p:txBody>
          <a:bodyPr/>
          <a:lstStyle/>
          <a:p>
            <a:r>
              <a:rPr lang="en-GB" dirty="0" smtClean="0"/>
              <a:t>July 2012</a:t>
            </a:r>
            <a:endParaRPr lang="en-GB" dirty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3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JTC1 SC focused on preparation for SC6 meeting in September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General update in San Diego</a:t>
            </a:r>
          </a:p>
          <a:p>
            <a:pPr lvl="1"/>
            <a:r>
              <a:rPr lang="en-AU" dirty="0" smtClean="0"/>
              <a:t>Developed responses to questions from SC6 NBs related to proposed agreement on extensions to IEEE 802 standards</a:t>
            </a:r>
          </a:p>
          <a:p>
            <a:pPr lvl="2"/>
            <a:r>
              <a:rPr lang="en-AU" dirty="0" smtClean="0"/>
              <a:t>Overall goal is agreement that IEEE 802 will have responsibility for all maintenance of ISO/IEC 8802 standards</a:t>
            </a:r>
          </a:p>
          <a:p>
            <a:pPr lvl="2"/>
            <a:r>
              <a:rPr lang="en-AU" dirty="0" smtClean="0"/>
              <a:t>This is a prerequisite for 802.1/3 to be submitted for ratification by ISO/IEC</a:t>
            </a:r>
          </a:p>
          <a:p>
            <a:pPr lvl="2"/>
            <a:r>
              <a:rPr lang="en-AU" dirty="0" smtClean="0"/>
              <a:t>Documents for approval by EC (subject to editing) are</a:t>
            </a:r>
          </a:p>
          <a:p>
            <a:pPr lvl="3"/>
            <a:r>
              <a:rPr lang="en-US" dirty="0" smtClean="0"/>
              <a:t>11-12-767r4 </a:t>
            </a:r>
            <a:r>
              <a:rPr lang="en-US" dirty="0"/>
              <a:t>– a response to the China NB</a:t>
            </a:r>
          </a:p>
          <a:p>
            <a:pPr lvl="3"/>
            <a:r>
              <a:rPr lang="en-US" dirty="0" smtClean="0"/>
              <a:t>11-12-768r4 </a:t>
            </a:r>
            <a:r>
              <a:rPr lang="en-US" dirty="0"/>
              <a:t>– a response to the Switzerland NB</a:t>
            </a:r>
          </a:p>
          <a:p>
            <a:pPr lvl="3"/>
            <a:r>
              <a:rPr lang="en-US" dirty="0" smtClean="0"/>
              <a:t>11-12-769r2 </a:t>
            </a:r>
            <a:r>
              <a:rPr lang="en-US" dirty="0"/>
              <a:t>– the proposed agreement between SC6 and IEEE </a:t>
            </a:r>
            <a:r>
              <a:rPr lang="en-US" dirty="0" smtClean="0"/>
              <a:t>802</a:t>
            </a:r>
          </a:p>
          <a:p>
            <a:pPr lvl="2"/>
            <a:r>
              <a:rPr lang="en-US" dirty="0" smtClean="0"/>
              <a:t>Will be considered by EC this afternoon</a:t>
            </a:r>
            <a:endParaRPr lang="en-US" dirty="0"/>
          </a:p>
          <a:p>
            <a:pPr lvl="2"/>
            <a:endParaRPr lang="en-AU" dirty="0" smtClean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42566" cy="276999"/>
          </a:xfrm>
        </p:spPr>
        <p:txBody>
          <a:bodyPr/>
          <a:lstStyle/>
          <a:p>
            <a:r>
              <a:rPr lang="en-GB" dirty="0" smtClean="0"/>
              <a:t>July 2012</a:t>
            </a:r>
            <a:endParaRPr lang="en-GB" dirty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4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52361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11-12-769r2 contains the “proposed agreement” text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Proposed agreement with SC6: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GB" dirty="0" smtClean="0"/>
              <a:t>Best practice indicates a single SDO should have responsibility for developing or maintaining a standard, albeit in cooperation with all relevant stakeholders.</a:t>
            </a:r>
            <a:endParaRPr lang="en-AU" dirty="0" smtClean="0"/>
          </a:p>
          <a:p>
            <a:pPr marL="857250" lvl="1" indent="-457200">
              <a:buFont typeface="+mj-lt"/>
              <a:buAutoNum type="alphaLcParenR"/>
            </a:pPr>
            <a:r>
              <a:rPr lang="en-GB" dirty="0" smtClean="0"/>
              <a:t>IEEE 802 will have sole responsibility for maintaining, altering and extending all ISO/IEC 8802 standards adopted from IEEE 802.</a:t>
            </a:r>
            <a:endParaRPr lang="en-AU" dirty="0" smtClean="0"/>
          </a:p>
          <a:p>
            <a:pPr marL="857250" lvl="1" indent="-457200">
              <a:buFont typeface="+mj-lt"/>
              <a:buAutoNum type="alphaLcParenR"/>
            </a:pPr>
            <a:r>
              <a:rPr lang="en-GB" dirty="0"/>
              <a:t>An extension is defined as functionality that makes use of internal interfaces in an ISO/IEC 8802 standard (and the corresponding IEEE 802 standard); internal interfaces are designed solely for the use of IEEE 802 participants developing IEEE 802 standards within the context of approved IEEE 802 projects</a:t>
            </a:r>
            <a:r>
              <a:rPr lang="en-GB" dirty="0" smtClean="0"/>
              <a:t>.</a:t>
            </a:r>
            <a:endParaRPr lang="en-AU" dirty="0"/>
          </a:p>
          <a:p>
            <a:pPr marL="857250" lvl="1" indent="-457200">
              <a:buFont typeface="+mj-lt"/>
              <a:buAutoNum type="alphaLcParenR"/>
            </a:pPr>
            <a:r>
              <a:rPr lang="en-AU" dirty="0" smtClean="0"/>
              <a:t>…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827150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Jul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01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11-12-769r2 contains the “proposed agreement” text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GB" dirty="0" smtClean="0"/>
              <a:t>Proposed agreement with SC6:</a:t>
            </a:r>
          </a:p>
          <a:p>
            <a:pPr marL="857250" lvl="1" indent="-457200">
              <a:buFont typeface="+mj-lt"/>
              <a:buAutoNum type="alphaLcParenR" startAt="3"/>
            </a:pPr>
            <a:r>
              <a:rPr lang="en-GB" dirty="0" smtClean="0"/>
              <a:t>…</a:t>
            </a:r>
          </a:p>
          <a:p>
            <a:pPr marL="857250" lvl="1" indent="-457200">
              <a:buFont typeface="+mj-lt"/>
              <a:buAutoNum type="alphaLcParenR" startAt="3"/>
            </a:pPr>
            <a:r>
              <a:rPr lang="en-GB" dirty="0" smtClean="0"/>
              <a:t>SC6 may request clarification from IEEE 802 as to whether a particular interface in an ISO/IEC 8802 standard (and the corresponding IEEE 802 standard) is an internal interface.</a:t>
            </a:r>
            <a:endParaRPr lang="en-AU" dirty="0" smtClean="0"/>
          </a:p>
          <a:p>
            <a:pPr marL="857250" lvl="1" indent="-457200">
              <a:buFont typeface="+mj-lt"/>
              <a:buAutoNum type="alphaLcParenR" startAt="3"/>
            </a:pPr>
            <a:r>
              <a:rPr lang="en-GB" dirty="0" smtClean="0"/>
              <a:t>SC6 may request that IEEE 802 develop new external interfaces in an ISO/IEC 8802 standard (and the corresponding IEEE 802 standard) required to enable SC6 to define additional functionality beyond the ISO/IEC 8802 standard.</a:t>
            </a:r>
            <a:endParaRPr lang="en-AU" dirty="0" smtClean="0"/>
          </a:p>
          <a:p>
            <a:pPr marL="857250" lvl="1" indent="-457200">
              <a:buFont typeface="+mj-lt"/>
              <a:buAutoNum type="alphaLcParenR" startAt="3"/>
            </a:pPr>
            <a:r>
              <a:rPr lang="en-GB" dirty="0" smtClean="0"/>
              <a:t>IEEE 802 will continue to consult with SC6 during the IEEE 802 standards development process to ensure the development of standards that reflect the needs of a broad range of stakeholders.</a:t>
            </a:r>
            <a:endParaRPr lang="en-AU" dirty="0" smtClean="0"/>
          </a:p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827150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Jul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2932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It is likely that the </a:t>
            </a:r>
            <a:r>
              <a:rPr lang="en-AU" dirty="0" smtClean="0"/>
              <a:t>“proposed agreement</a:t>
            </a:r>
            <a:r>
              <a:rPr lang="en-AU" dirty="0" smtClean="0"/>
              <a:t>” will not be a signed legal document</a:t>
            </a:r>
            <a:endParaRPr lang="en-US" dirty="0" smtClean="0"/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The proposed “agreement” document is between SC6 and IEEE 802</a:t>
            </a:r>
          </a:p>
          <a:p>
            <a:r>
              <a:rPr lang="en-AU" dirty="0" smtClean="0"/>
              <a:t>It is doubtful that either group have the legal authority to sign such a document </a:t>
            </a:r>
          </a:p>
          <a:p>
            <a:r>
              <a:rPr lang="en-AU" dirty="0" smtClean="0"/>
              <a:t>Instead, it is envisaged that both groups will pass motions approving the agreement</a:t>
            </a:r>
          </a:p>
          <a:p>
            <a:r>
              <a:rPr lang="en-AU" dirty="0" smtClean="0"/>
              <a:t>This of course  leaves open the risk  that either group will </a:t>
            </a:r>
            <a:r>
              <a:rPr lang="en-AU" dirty="0" err="1" smtClean="0"/>
              <a:t>reneg</a:t>
            </a:r>
            <a:r>
              <a:rPr lang="en-AU" dirty="0" smtClean="0"/>
              <a:t> in the future</a:t>
            </a:r>
          </a:p>
          <a:p>
            <a:r>
              <a:rPr lang="en-AU" dirty="0" smtClean="0"/>
              <a:t>The only thing stopping this is the “moral imperative”</a:t>
            </a:r>
          </a:p>
          <a:p>
            <a:r>
              <a:rPr lang="en-AU" dirty="0" smtClean="0"/>
              <a:t>Is that enough comfort </a:t>
            </a:r>
            <a:r>
              <a:rPr lang="en-AU" dirty="0" smtClean="0"/>
              <a:t>for </a:t>
            </a:r>
            <a:r>
              <a:rPr lang="en-AU" dirty="0" smtClean="0"/>
              <a:t>802.1 WG and 802.3 WG?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E2A136E-DDC8-4A24-B3CE-1CFD12AD3AB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25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JTC1 SC will not meet in Indian Wells in September 2012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ko-KR" dirty="0" smtClean="0">
                <a:ea typeface="Gulim" pitchFamily="34" charset="-127"/>
              </a:rPr>
              <a:t>Plans for Indian Wells (Sept 2012)</a:t>
            </a:r>
          </a:p>
          <a:p>
            <a:pPr lvl="1"/>
            <a:r>
              <a:rPr lang="en-GB" altLang="ko-KR" dirty="0" smtClean="0">
                <a:ea typeface="Gulim" pitchFamily="34" charset="-127"/>
              </a:rPr>
              <a:t>No meeting because clashes with SC6 meeting in Graz, Austria</a:t>
            </a:r>
          </a:p>
          <a:p>
            <a:r>
              <a:rPr lang="en-GB" altLang="ko-KR" dirty="0">
                <a:ea typeface="Gulim" pitchFamily="34" charset="-127"/>
              </a:rPr>
              <a:t>Plans for </a:t>
            </a:r>
            <a:r>
              <a:rPr lang="en-GB" altLang="ko-KR" dirty="0" smtClean="0">
                <a:ea typeface="Gulim" pitchFamily="34" charset="-127"/>
              </a:rPr>
              <a:t>San Antonio (Nov 2012</a:t>
            </a:r>
            <a:r>
              <a:rPr lang="en-GB" altLang="ko-KR" dirty="0">
                <a:ea typeface="Gulim" pitchFamily="34" charset="-127"/>
              </a:rPr>
              <a:t>)</a:t>
            </a:r>
          </a:p>
          <a:p>
            <a:pPr lvl="1"/>
            <a:r>
              <a:rPr lang="en-GB" altLang="ko-KR" dirty="0" smtClean="0">
                <a:ea typeface="Gulim" pitchFamily="34" charset="-127"/>
              </a:rPr>
              <a:t>Report on SC6 meeting in Sept</a:t>
            </a:r>
          </a:p>
          <a:p>
            <a:pPr lvl="1"/>
            <a:r>
              <a:rPr lang="en-GB" altLang="ko-KR" dirty="0" smtClean="0">
                <a:ea typeface="Gulim" pitchFamily="34" charset="-127"/>
              </a:rPr>
              <a:t>Review results of JTC1 ballot on IEEE 802.11-2012 </a:t>
            </a:r>
            <a:endParaRPr lang="en-GB" altLang="ko-KR" dirty="0">
              <a:ea typeface="Gulim" pitchFamily="34" charset="-127"/>
            </a:endParaRPr>
          </a:p>
          <a:p>
            <a:pPr lvl="1"/>
            <a:endParaRPr lang="en-GB" altLang="ko-KR" dirty="0" smtClean="0">
              <a:ea typeface="Gulim" pitchFamily="34" charset="-127"/>
            </a:endParaRPr>
          </a:p>
        </p:txBody>
      </p:sp>
      <p:sp>
        <p:nvSpPr>
          <p:cNvPr id="819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42566" cy="276999"/>
          </a:xfrm>
          <a:noFill/>
        </p:spPr>
        <p:txBody>
          <a:bodyPr/>
          <a:lstStyle/>
          <a:p>
            <a:r>
              <a:rPr lang="en-GB" dirty="0" smtClean="0"/>
              <a:t>July 2012</a:t>
            </a:r>
            <a:endParaRPr lang="en-GB" dirty="0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B11703ED-D9AE-41E0-9E63-AB5BB9412079}" type="slidenum">
              <a:rPr lang="en-GB" smtClean="0"/>
              <a:pPr/>
              <a:t>8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13760</TotalTime>
  <Words>733</Words>
  <Application>Microsoft Office PowerPoint</Application>
  <PresentationFormat>On-screen Show (4:3)</PresentationFormat>
  <Paragraphs>95</Paragraphs>
  <Slides>8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802-11-Submission</vt:lpstr>
      <vt:lpstr>Document</vt:lpstr>
      <vt:lpstr>IEEE 802 JTC1 SC closing report (July12)</vt:lpstr>
      <vt:lpstr>Abstract</vt:lpstr>
      <vt:lpstr>JTC1 SC focused on preparation for SC6 meeting in September</vt:lpstr>
      <vt:lpstr>JTC1 SC focused on preparation for SC6 meeting in September</vt:lpstr>
      <vt:lpstr>11-12-769r2 contains the “proposed agreement” text</vt:lpstr>
      <vt:lpstr>11-12-769r2 contains the “proposed agreement” text</vt:lpstr>
      <vt:lpstr>It is likely that the “proposed agreement” will not be a signed legal document</vt:lpstr>
      <vt:lpstr>JTC1 SC will not meet in Indian Wells in September 2012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JTC1 closing report</dc:title>
  <dc:creator>Andrew Myles</dc:creator>
  <cp:lastModifiedBy>Andrew Myles (amyles)</cp:lastModifiedBy>
  <cp:revision>712</cp:revision>
  <cp:lastPrinted>1998-02-10T13:28:06Z</cp:lastPrinted>
  <dcterms:created xsi:type="dcterms:W3CDTF">2004-12-02T14:01:45Z</dcterms:created>
  <dcterms:modified xsi:type="dcterms:W3CDTF">2012-07-20T20:54:24Z</dcterms:modified>
</cp:coreProperties>
</file>