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400" r:id="rId4"/>
    <p:sldId id="403" r:id="rId5"/>
    <p:sldId id="387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34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019" y="20478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Jan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2" y="1206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Jan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286A100-1611-48F1-85F1-A978EA9582D3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802.11-12/0972r0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(July12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2012-07-19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49500"/>
                        <a:ext cx="7454900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2012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July 2012 </a:t>
            </a:r>
            <a:r>
              <a:rPr lang="en-GB" sz="3200" dirty="0" smtClean="0"/>
              <a:t>in </a:t>
            </a:r>
            <a:r>
              <a:rPr lang="en-GB" sz="3200" dirty="0" smtClean="0"/>
              <a:t>San Diego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</a:t>
            </a:r>
            <a:r>
              <a:rPr lang="en-AU" dirty="0" smtClean="0"/>
              <a:t>focused on preparation for SC6 meeting in September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</a:t>
            </a:r>
            <a:r>
              <a:rPr lang="en-GB" dirty="0" smtClean="0"/>
              <a:t>San Diego</a:t>
            </a:r>
            <a:endParaRPr lang="en-GB" dirty="0" smtClean="0"/>
          </a:p>
          <a:p>
            <a:pPr lvl="1"/>
            <a:r>
              <a:rPr lang="en-AU" dirty="0" smtClean="0"/>
              <a:t>Reviewed latest liaisons to SC6 of Sponsor Ballot drafts</a:t>
            </a:r>
          </a:p>
          <a:p>
            <a:pPr lvl="2"/>
            <a:r>
              <a:rPr lang="en-AU" dirty="0" smtClean="0"/>
              <a:t>802.11ac </a:t>
            </a:r>
            <a:r>
              <a:rPr lang="en-AU" dirty="0" smtClean="0"/>
              <a:t>D3.0 &amp; 802.11ad  D8.0</a:t>
            </a:r>
            <a:endParaRPr lang="en-AU" dirty="0" smtClean="0"/>
          </a:p>
          <a:p>
            <a:pPr lvl="1"/>
            <a:r>
              <a:rPr lang="en-AU" dirty="0" smtClean="0"/>
              <a:t>Reviewed status of JTC1 ballot on IEEE 802.11-2012</a:t>
            </a:r>
          </a:p>
          <a:p>
            <a:pPr lvl="2"/>
            <a:r>
              <a:rPr lang="en-AU" dirty="0" smtClean="0"/>
              <a:t>Opened </a:t>
            </a:r>
            <a:r>
              <a:rPr lang="en-AU" dirty="0" smtClean="0"/>
              <a:t>18 May, closes </a:t>
            </a:r>
            <a:r>
              <a:rPr lang="en-AU" dirty="0" smtClean="0"/>
              <a:t>18 Oct</a:t>
            </a:r>
          </a:p>
          <a:p>
            <a:pPr lvl="1"/>
            <a:r>
              <a:rPr lang="en-AU" dirty="0" smtClean="0"/>
              <a:t>Reviewed agenda for SC6 meeting in Sept</a:t>
            </a:r>
          </a:p>
          <a:p>
            <a:pPr lvl="2"/>
            <a:r>
              <a:rPr lang="en-AU" dirty="0" smtClean="0"/>
              <a:t>Recommended to EC that Bruce Kraemer be empowered as </a:t>
            </a:r>
            <a:r>
              <a:rPr lang="en-AU" dirty="0" err="1" smtClean="0"/>
              <a:t>HoD</a:t>
            </a:r>
            <a:endParaRPr lang="en-AU" dirty="0" smtClean="0"/>
          </a:p>
          <a:p>
            <a:pPr lvl="1"/>
            <a:r>
              <a:rPr lang="en-AU" dirty="0"/>
              <a:t>Reviewed status in SC6 of proposals of interest to IEEE 802</a:t>
            </a:r>
          </a:p>
          <a:p>
            <a:pPr lvl="2"/>
            <a:r>
              <a:rPr lang="en-AU" dirty="0"/>
              <a:t>Good news is that there is no news </a:t>
            </a:r>
            <a:r>
              <a:rPr lang="en-AU" dirty="0">
                <a:sym typeface="Wingdings" pitchFamily="2" charset="2"/>
              </a:rPr>
              <a:t>on WAPI, </a:t>
            </a:r>
            <a:r>
              <a:rPr lang="en-AU" dirty="0" err="1" smtClean="0">
                <a:sym typeface="Wingdings" pitchFamily="2" charset="2"/>
              </a:rPr>
              <a:t>TePA</a:t>
            </a:r>
            <a:r>
              <a:rPr lang="en-AU" dirty="0" smtClean="0">
                <a:sym typeface="Wingdings" pitchFamily="2" charset="2"/>
              </a:rPr>
              <a:t>-AC, UHT, …</a:t>
            </a:r>
            <a:endParaRPr lang="en-AU" dirty="0" smtClean="0"/>
          </a:p>
          <a:p>
            <a:pPr lvl="1"/>
            <a:r>
              <a:rPr lang="en-AU" dirty="0" smtClean="0"/>
              <a:t>Discussed Switzerland NB suggestions for SC6 process changes as a result of “WAPI experience”</a:t>
            </a:r>
          </a:p>
          <a:p>
            <a:pPr lvl="2"/>
            <a:r>
              <a:rPr lang="en-AU" dirty="0" smtClean="0"/>
              <a:t>May result in more IEEE 802 collaboration with SC6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</a:t>
            </a:r>
            <a:r>
              <a:rPr lang="en-AU" dirty="0" smtClean="0"/>
              <a:t>focused on preparation for SC6 meeting in September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</a:t>
            </a:r>
            <a:r>
              <a:rPr lang="en-GB" dirty="0" smtClean="0"/>
              <a:t>San Diego</a:t>
            </a:r>
            <a:endParaRPr lang="en-GB" dirty="0" smtClean="0"/>
          </a:p>
          <a:p>
            <a:pPr lvl="1"/>
            <a:r>
              <a:rPr lang="en-AU" dirty="0" smtClean="0"/>
              <a:t>Developed responses to questions from SC6 NBs related </a:t>
            </a:r>
            <a:r>
              <a:rPr lang="en-AU" dirty="0" smtClean="0"/>
              <a:t>to proposed agreement on extensions to IEEE 802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Overall goal is agreement that IEEE 802 will have responsibility for all maintenance of ISO/IEC 8802 standards</a:t>
            </a:r>
          </a:p>
          <a:p>
            <a:pPr lvl="2"/>
            <a:r>
              <a:rPr lang="en-AU" dirty="0" smtClean="0"/>
              <a:t>This is a prerequisite for 802.1/3 to be submitted for ratification by ISO/IEC</a:t>
            </a:r>
          </a:p>
          <a:p>
            <a:pPr lvl="2"/>
            <a:r>
              <a:rPr lang="en-AU" dirty="0" smtClean="0"/>
              <a:t>Documents for approval by EC (subject to editing) are</a:t>
            </a:r>
            <a:endParaRPr lang="en-AU" dirty="0" smtClean="0"/>
          </a:p>
          <a:p>
            <a:pPr lvl="3"/>
            <a:r>
              <a:rPr lang="en-US" dirty="0" smtClean="0"/>
              <a:t>11-12-767r4 </a:t>
            </a:r>
            <a:r>
              <a:rPr lang="en-US" dirty="0"/>
              <a:t>– a response to the China NB</a:t>
            </a:r>
          </a:p>
          <a:p>
            <a:pPr lvl="3"/>
            <a:r>
              <a:rPr lang="en-US" dirty="0" smtClean="0"/>
              <a:t>11-12-768r4 </a:t>
            </a:r>
            <a:r>
              <a:rPr lang="en-US" dirty="0"/>
              <a:t>– a response to the Switzerland NB</a:t>
            </a:r>
          </a:p>
          <a:p>
            <a:pPr lvl="3"/>
            <a:r>
              <a:rPr lang="en-US" dirty="0" smtClean="0"/>
              <a:t>11-12-769r2 </a:t>
            </a:r>
            <a:r>
              <a:rPr lang="en-US" dirty="0"/>
              <a:t>– the proposed agreement between SC6 and IEEE </a:t>
            </a:r>
            <a:r>
              <a:rPr lang="en-US" dirty="0" smtClean="0"/>
              <a:t>802</a:t>
            </a:r>
          </a:p>
          <a:p>
            <a:pPr lvl="2"/>
            <a:r>
              <a:rPr lang="en-US" dirty="0" smtClean="0"/>
              <a:t>Will be considered by EC this afternoon</a:t>
            </a:r>
            <a:endParaRPr lang="en-US" dirty="0"/>
          </a:p>
          <a:p>
            <a:pPr lvl="2"/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236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will </a:t>
            </a:r>
            <a:r>
              <a:rPr lang="en-AU" dirty="0" smtClean="0"/>
              <a:t>not meet in Indian Wells in September 2012</a:t>
            </a:r>
            <a:endParaRPr lang="en-AU" dirty="0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>
                <a:ea typeface="Gulim" pitchFamily="34" charset="-127"/>
              </a:rPr>
              <a:t>Plans for </a:t>
            </a:r>
            <a:r>
              <a:rPr lang="en-GB" altLang="ko-KR" dirty="0" smtClean="0">
                <a:ea typeface="Gulim" pitchFamily="34" charset="-127"/>
              </a:rPr>
              <a:t>Indian Wells (</a:t>
            </a:r>
            <a:r>
              <a:rPr lang="en-GB" altLang="ko-KR" dirty="0" smtClean="0">
                <a:ea typeface="Gulim" pitchFamily="34" charset="-127"/>
              </a:rPr>
              <a:t>Sept</a:t>
            </a:r>
            <a:r>
              <a:rPr lang="en-GB" altLang="ko-KR" dirty="0" smtClean="0">
                <a:ea typeface="Gulim" pitchFamily="34" charset="-127"/>
              </a:rPr>
              <a:t> </a:t>
            </a:r>
            <a:r>
              <a:rPr lang="en-GB" altLang="ko-KR" dirty="0" smtClean="0">
                <a:ea typeface="Gulim" pitchFamily="34" charset="-127"/>
              </a:rPr>
              <a:t>2012)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No meeting because clashes with SC6 meeting in Graz, Austria</a:t>
            </a:r>
          </a:p>
          <a:p>
            <a:r>
              <a:rPr lang="en-GB" altLang="ko-KR" dirty="0">
                <a:ea typeface="Gulim" pitchFamily="34" charset="-127"/>
              </a:rPr>
              <a:t>Plans for </a:t>
            </a:r>
            <a:r>
              <a:rPr lang="en-GB" altLang="ko-KR" dirty="0" smtClean="0">
                <a:ea typeface="Gulim" pitchFamily="34" charset="-127"/>
              </a:rPr>
              <a:t>San Antonio (Nov 2012</a:t>
            </a:r>
            <a:r>
              <a:rPr lang="en-GB" altLang="ko-KR" dirty="0">
                <a:ea typeface="Gulim" pitchFamily="34" charset="-127"/>
              </a:rPr>
              <a:t>)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Report on SC6 meeting in Sept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Review results of JTC1 ballot on IEEE 802.11-2012 </a:t>
            </a:r>
            <a:endParaRPr lang="en-GB" altLang="ko-KR" dirty="0">
              <a:ea typeface="Gulim" pitchFamily="34" charset="-127"/>
            </a:endParaRPr>
          </a:p>
          <a:p>
            <a:pPr lvl="1"/>
            <a:endParaRPr lang="en-GB" altLang="ko-KR" dirty="0" smtClean="0">
              <a:ea typeface="Gulim" pitchFamily="34" charset="-127"/>
            </a:endParaRP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11703ED-D9AE-41E0-9E63-AB5BB9412079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13746</TotalTime>
  <Words>394</Words>
  <Application>Microsoft Office PowerPoint</Application>
  <PresentationFormat>On-screen Show (4:3)</PresentationFormat>
  <Paragraphs>68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IEEE 802 JTC1 SC closing report (July12)</vt:lpstr>
      <vt:lpstr>Abstract</vt:lpstr>
      <vt:lpstr>JTC1 SC focused on preparation for SC6 meeting in September</vt:lpstr>
      <vt:lpstr>JTC1 SC focused on preparation for SC6 meeting in September</vt:lpstr>
      <vt:lpstr>JTC1 SC will not meet in Indian Wells in September 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710</cp:revision>
  <cp:lastPrinted>1998-02-10T13:28:06Z</cp:lastPrinted>
  <dcterms:created xsi:type="dcterms:W3CDTF">2004-12-02T14:01:45Z</dcterms:created>
  <dcterms:modified xsi:type="dcterms:W3CDTF">2012-07-20T02:02:57Z</dcterms:modified>
</cp:coreProperties>
</file>