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30" r:id="rId3"/>
    <p:sldId id="331" r:id="rId4"/>
    <p:sldId id="329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中間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27F97BB-C833-4FB7-BDE5-3F7075034690}" styleName="テーマ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テーマ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淡色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708" autoAdjust="0"/>
  </p:normalViewPr>
  <p:slideViewPr>
    <p:cSldViewPr>
      <p:cViewPr varScale="1">
        <p:scale>
          <a:sx n="121" d="100"/>
          <a:sy n="121" d="100"/>
        </p:scale>
        <p:origin x="-528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ja-JP" smtClean="0"/>
              <a:t>doc.: IEEE 802.11-12/0967r0-00ai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ja-JP" smtClean="0"/>
              <a:t>Hiroki Nakano, Trans New Technology,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doc.: IEEE 802.11-12/0967r0-00ai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Hiroki Nakano, Trans New Technology,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doc.: IEEE 802.11-12/0967r0-00ai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Hiroki Nakano, Trans New Technology,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doc.: IEEE 802.11-12/0967r0-00ai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Hiroki Nakano, Trans New Technology,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doc.: IEEE 802.11-12/0967r0-00ai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Hiroki Nakano, Trans New Technology,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Hiroki Nakano, Trans New Technology,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Hiroki Nakano, Trans New Technology,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Hiroki Nakano, Trans New Technology,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Hiroki Nakano, Trans New Technology, Inc.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Hiroki Nakano, Trans New Technology,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Hiroki Nakano, Trans New Technology, Inc.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Hiroki Nakano, Trans New Technology, Inc.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Hiroki Nakano, Trans New Technology,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Hiroki Nakano, Trans New Technology,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Hiroki Nakano, Trans New Technology,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11-12/0967r0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Hiroki Nakano, Trans New Technology,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SFD Text for Upper Layers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 smtClean="0"/>
              <a:t> 2012-0</a:t>
            </a:r>
            <a:r>
              <a:rPr lang="en-US" altLang="ja-JP" sz="2000" b="0" dirty="0" smtClean="0"/>
              <a:t>7</a:t>
            </a:r>
            <a:r>
              <a:rPr lang="en-GB" sz="2000" b="0" dirty="0" smtClean="0"/>
              <a:t>-</a:t>
            </a:r>
            <a:r>
              <a:rPr lang="en-US" altLang="ja-JP" sz="2000" b="0" smtClean="0"/>
              <a:t>19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685800" y="2286000"/>
          <a:ext cx="7924800" cy="3489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371600"/>
                <a:gridCol w="2057400"/>
                <a:gridCol w="12954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Name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Affiliations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Address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Phone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email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Hiroki Nakano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Trans New Technology, Inc.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Sumitomo</a:t>
                      </a:r>
                      <a:r>
                        <a:rPr kumimoji="1" lang="en-US" altLang="ja-JP" sz="1600" baseline="0" dirty="0" smtClean="0"/>
                        <a:t> </a:t>
                      </a:r>
                      <a:r>
                        <a:rPr kumimoji="1" lang="en-US" altLang="ja-JP" sz="1600" baseline="0" dirty="0" err="1" smtClean="0"/>
                        <a:t>Seimei</a:t>
                      </a:r>
                      <a:r>
                        <a:rPr kumimoji="1" lang="en-US" altLang="ja-JP" sz="1600" baseline="0" dirty="0" smtClean="0"/>
                        <a:t> Kyoto Bldg. 8F,</a:t>
                      </a:r>
                    </a:p>
                    <a:p>
                      <a:r>
                        <a:rPr kumimoji="1" lang="en-US" altLang="ja-JP" sz="1600" baseline="0" dirty="0" smtClean="0"/>
                        <a:t>62 </a:t>
                      </a:r>
                      <a:r>
                        <a:rPr kumimoji="1" lang="en-US" altLang="ja-JP" sz="1600" baseline="0" dirty="0" err="1" smtClean="0"/>
                        <a:t>Tukiboko-cho</a:t>
                      </a:r>
                      <a:r>
                        <a:rPr kumimoji="1" lang="en-US" altLang="ja-JP" sz="1600" baseline="0" dirty="0" smtClean="0"/>
                        <a:t>, Shimogyo,</a:t>
                      </a:r>
                    </a:p>
                    <a:p>
                      <a:r>
                        <a:rPr kumimoji="1" lang="en-US" altLang="ja-JP" sz="1600" baseline="0" dirty="0" smtClean="0"/>
                        <a:t>Kyoto 600-8492 JAPAN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+81-75-213-1200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smtClean="0"/>
                        <a:t>cas@gmail4.trans</a:t>
                      </a:r>
                      <a:r>
                        <a:rPr kumimoji="1" lang="en-US" altLang="ja-JP" sz="1600" dirty="0" smtClean="0"/>
                        <a:t>-nt.com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Phillip</a:t>
                      </a:r>
                      <a:r>
                        <a:rPr kumimoji="1" lang="en-US" altLang="ja-JP" sz="1600" baseline="0" dirty="0" smtClean="0"/>
                        <a:t> Barber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err="1" smtClean="0"/>
                        <a:t>Huawei</a:t>
                      </a:r>
                      <a:r>
                        <a:rPr kumimoji="1" lang="en-US" altLang="ja-JP" sz="1600" dirty="0" smtClean="0"/>
                        <a:t> Technologies Co. Ltd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Hiroki Nakano, Trans New Technology,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Motion</a:t>
            </a:r>
            <a:r>
              <a:rPr lang="en-GB" dirty="0" smtClean="0"/>
              <a:t> </a:t>
            </a:r>
            <a:r>
              <a:rPr lang="en-GB" dirty="0" smtClean="0"/>
              <a:t>r</a:t>
            </a:r>
            <a:r>
              <a:rPr lang="en-GB" dirty="0" smtClean="0"/>
              <a:t>evised</a:t>
            </a:r>
            <a:r>
              <a:rPr lang="ja-JP" altLang="en-US" dirty="0" smtClean="0"/>
              <a:t> </a:t>
            </a:r>
            <a:r>
              <a:rPr lang="en-US" altLang="ja-JP" dirty="0" smtClean="0"/>
              <a:t>from </a:t>
            </a:r>
            <a:r>
              <a:rPr lang="en-GB" dirty="0" smtClean="0"/>
              <a:t>12/0273r7</a:t>
            </a:r>
            <a:r>
              <a:rPr lang="en-GB" dirty="0" smtClean="0"/>
              <a:t> </a:t>
            </a:r>
            <a:r>
              <a:rPr lang="en-GB" dirty="0" smtClean="0"/>
              <a:t>(</a:t>
            </a:r>
            <a:r>
              <a:rPr lang="en-GB" dirty="0" smtClean="0"/>
              <a:t>May 2012)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Move to add the following text to 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Section</a:t>
            </a:r>
            <a:r>
              <a:rPr lang="en-US" dirty="0" smtClean="0"/>
              <a:t> 5 of SFD: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“The TGai amendment defines </a:t>
            </a:r>
            <a:r>
              <a:rPr lang="en-US" altLang="ja-JP" dirty="0" smtClean="0"/>
              <a:t>a mechanism to provide IPv4/IPv6 address assignment to STAs prior to association completion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by piggybacking upper layer data on 802.11 management frames.</a:t>
            </a:r>
            <a:r>
              <a:rPr lang="en-GB" dirty="0" smtClean="0"/>
              <a:t>”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None/>
            </a:pPr>
            <a:r>
              <a:rPr lang="en-US" altLang="ja-JP" dirty="0" smtClean="0"/>
              <a:t>Moved:</a:t>
            </a:r>
          </a:p>
          <a:p>
            <a:pPr>
              <a:buNone/>
            </a:pPr>
            <a:r>
              <a:rPr lang="en-US" altLang="ja-JP" dirty="0" smtClean="0"/>
              <a:t>Seconded:</a:t>
            </a:r>
          </a:p>
          <a:p>
            <a:pPr>
              <a:buNone/>
            </a:pPr>
            <a:r>
              <a:rPr lang="en-US" altLang="ja-JP" dirty="0" smtClean="0"/>
              <a:t>Yes:		No:		Abstain:		</a:t>
            </a: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Backup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Hiroki Nakano, Trans New Technology, Inc.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Hiroki Nakano, Trans New Technology,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Result of Motion 3 of 12/0273r7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Move to add the following text to 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Section</a:t>
            </a:r>
            <a:r>
              <a:rPr lang="en-US" dirty="0" smtClean="0"/>
              <a:t> 5 of SFD: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“The TGai amendment defines </a:t>
            </a:r>
            <a:r>
              <a:rPr lang="en-US" altLang="ja-JP" dirty="0" smtClean="0"/>
              <a:t>a mechanism to provide IPv4/IPv6 address assignment to STAs during the association process.</a:t>
            </a:r>
            <a:r>
              <a:rPr lang="en-GB" dirty="0" smtClean="0"/>
              <a:t>”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None/>
            </a:pPr>
            <a:r>
              <a:rPr lang="en-US" altLang="ja-JP" dirty="0" smtClean="0"/>
              <a:t>Moved:</a:t>
            </a:r>
          </a:p>
          <a:p>
            <a:pPr>
              <a:buNone/>
            </a:pPr>
            <a:r>
              <a:rPr lang="en-US" altLang="ja-JP" dirty="0" smtClean="0"/>
              <a:t>Seconded:</a:t>
            </a:r>
          </a:p>
          <a:p>
            <a:pPr>
              <a:buNone/>
            </a:pPr>
            <a:r>
              <a:rPr lang="en-US" altLang="ja-JP" dirty="0" smtClean="0"/>
              <a:t>Yes:	16	No:	6	Abstain:	8	(May 2012)</a:t>
            </a: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18001</TotalTime>
  <Words>333</Words>
  <Application>Microsoft Macintosh PowerPoint</Application>
  <PresentationFormat>画面に合わせる (4:3)</PresentationFormat>
  <Paragraphs>62</Paragraphs>
  <Slides>4</Slides>
  <Notes>3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802-11-Submission</vt:lpstr>
      <vt:lpstr>SFD Text for Upper Layers</vt:lpstr>
      <vt:lpstr>Motion revised from 12/0273r7 (May 2012)</vt:lpstr>
      <vt:lpstr>Backup</vt:lpstr>
      <vt:lpstr>Result of Motion 3 of 12/0273r7</vt:lpstr>
    </vt:vector>
  </TitlesOfParts>
  <Company>Trans New Technology,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SFD Text for Big IE</dc:title>
  <dc:creator>中野 博樹</dc:creator>
  <cp:lastModifiedBy>中野 博樹</cp:lastModifiedBy>
  <cp:revision>513</cp:revision>
  <cp:lastPrinted>1601-01-01T00:00:00Z</cp:lastPrinted>
  <dcterms:created xsi:type="dcterms:W3CDTF">2012-07-19T19:12:40Z</dcterms:created>
  <dcterms:modified xsi:type="dcterms:W3CDTF">2012-07-19T20:34:20Z</dcterms:modified>
</cp:coreProperties>
</file>