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0" r:id="rId3"/>
    <p:sldId id="281" r:id="rId4"/>
    <p:sldId id="282" r:id="rId5"/>
    <p:sldId id="284" r:id="rId6"/>
    <p:sldId id="290" r:id="rId7"/>
    <p:sldId id="287" r:id="rId8"/>
    <p:sldId id="289" r:id="rId9"/>
    <p:sldId id="288" r:id="rId10"/>
    <p:sldId id="29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7" autoAdjust="0"/>
    <p:restoredTop sz="94660" autoAdjust="0"/>
  </p:normalViewPr>
  <p:slideViewPr>
    <p:cSldViewPr>
      <p:cViewPr varScale="1">
        <p:scale>
          <a:sx n="78" d="100"/>
          <a:sy n="78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802.11-12/0946r3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802.11-12/0946r3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690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 smtClean="0"/>
              <a:t>Salowey </a:t>
            </a:r>
            <a:r>
              <a:rPr lang="en-AU" i="1" dirty="0" smtClean="0"/>
              <a:t>et al</a:t>
            </a:r>
            <a:r>
              <a:rPr lang="en-AU" dirty="0" smtClean="0"/>
              <a:t> (Cisco), Harkins (Aruba)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4815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802.11-12/0946r3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1220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August 2012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proposal for next generation security in 802.11 built on changes in 802.11ac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23 August 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50069520"/>
              </p:ext>
            </p:extLst>
          </p:nvPr>
        </p:nvGraphicFramePr>
        <p:xfrm>
          <a:off x="685800" y="3429000"/>
          <a:ext cx="7696200" cy="222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066800"/>
                <a:gridCol w="17526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0" dirty="0" smtClean="0">
                          <a:effectLst/>
                          <a:latin typeface="+mj-lt"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Company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j-lt"/>
                          <a:ea typeface="Times New Roman"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Joe Salowey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+1 206 3100596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jsalowey 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Stephen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Orr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+1 408 8948756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sorr@cisco.com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+1 408 5253346 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+mn-cs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+61 418 656587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Dan Harkins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+1 408 227 4500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dharkins</a:t>
                      </a: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at </a:t>
                      </a:r>
                      <a:r>
                        <a:rPr lang="en-AU" sz="16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arubanetworks</a:t>
                      </a:r>
                      <a:r>
                        <a:rPr lang="en-AU" sz="16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</a:rPr>
                        <a:t> dot 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Q&amp;A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BSS advertises the “Advanced Security” suite but my client HW doesn’t support this suite. What happens?</a:t>
            </a:r>
          </a:p>
          <a:p>
            <a:pPr lvl="2"/>
            <a:r>
              <a:rPr lang="en-AU" dirty="0" smtClean="0"/>
              <a:t>This capability is enabled by IT departments with stringent security requirements, so the only devices that support the advanced security capabilities would gain access to the BSS. </a:t>
            </a:r>
          </a:p>
          <a:p>
            <a:pPr lvl="2"/>
            <a:r>
              <a:rPr lang="en-AU" dirty="0" smtClean="0"/>
              <a:t>The AP’s physical box may advertise multiple BSSs with different levels of security and access. Your client HW would still have access to a lower security (perhaps guest) SSID for instance.</a:t>
            </a:r>
          </a:p>
          <a:p>
            <a:pPr lvl="1"/>
            <a:r>
              <a:rPr lang="en-AU" dirty="0" smtClean="0"/>
              <a:t>Why doesn’t  11-12/0711r1 include support for 11r?</a:t>
            </a:r>
          </a:p>
          <a:p>
            <a:pPr lvl="2"/>
            <a:r>
              <a:rPr lang="en-AU" dirty="0" smtClean="0"/>
              <a:t>This is under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40312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LB188 contains comments requesting the inclusion of updated security options in 802.11ac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33400" y="28194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" y="4267200"/>
            <a:ext cx="1600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Proposed change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1336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11ac does not seem to have a sufficiently rich set of security options to meet Suite-B requirements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1336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Define a sufficient security toolkit for 11ac so that 11ac can meet Suite B requirements, including any transitional measures if required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33400" y="2133600"/>
            <a:ext cx="16002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1336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6198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Brian Hart (Cisco)</a:t>
            </a: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334000" y="28194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Add support for GCM-256 and Suite B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34000" y="4267200"/>
            <a:ext cx="3200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i="1" dirty="0" smtClean="0">
                <a:latin typeface="+mj-lt"/>
              </a:rPr>
              <a:t>Adopt </a:t>
            </a:r>
            <a:r>
              <a:rPr lang="en-AU" sz="1600" i="1" dirty="0">
                <a:latin typeface="+mj-lt"/>
              </a:rPr>
              <a:t>the changes specified in document 11-12/0711rX, where X is any revision (currently at zero)</a:t>
            </a:r>
            <a:endParaRPr lang="en-AU" sz="1600" i="1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334000" y="2133600"/>
            <a:ext cx="32004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6513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from Dan</a:t>
            </a:r>
            <a:r>
              <a:rPr kumimoji="0" lang="en-AU" sz="1600" i="0" u="none" strike="noStrike" cap="none" normalizeH="0" dirty="0" smtClean="0">
                <a:ln>
                  <a:noFill/>
                </a:ln>
                <a:effectLst/>
                <a:latin typeface="+mj-lt"/>
              </a:rPr>
              <a:t> Harkins (Aruba</a:t>
            </a: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6553200" y="5943600"/>
            <a:ext cx="1981200" cy="304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Now at r1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V="1">
            <a:off x="7543800" y="5410200"/>
            <a:ext cx="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16394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14"/>
          <p:cNvSpPr/>
          <p:nvPr/>
        </p:nvSpPr>
        <p:spPr bwMode="auto">
          <a:xfrm>
            <a:off x="17526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6248400" y="53340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Down Arrow 11"/>
          <p:cNvSpPr/>
          <p:nvPr/>
        </p:nvSpPr>
        <p:spPr bwMode="auto">
          <a:xfrm>
            <a:off x="17526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6248400" y="2133600"/>
            <a:ext cx="1219200" cy="457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</a:t>
            </a:r>
            <a:r>
              <a:rPr lang="en-AU" dirty="0" err="1" smtClean="0"/>
              <a:t>TGac</a:t>
            </a:r>
            <a:r>
              <a:rPr lang="en-AU" dirty="0" smtClean="0"/>
              <a:t> consider inclusion of next generation security features in 802.11ac in Sept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04800" y="1600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Security mechanisms are evolving </a:t>
            </a:r>
            <a:r>
              <a:rPr lang="en-US" sz="1600" b="1" dirty="0" smtClean="0">
                <a:latin typeface="+mj-lt"/>
              </a:rPr>
              <a:t>due to advances</a:t>
            </a:r>
            <a:br>
              <a:rPr lang="en-US" sz="1600" b="1" dirty="0" smtClean="0">
                <a:latin typeface="+mj-lt"/>
              </a:rPr>
            </a:br>
            <a:r>
              <a:rPr lang="en-US" sz="1600" b="1" dirty="0" smtClean="0">
                <a:latin typeface="+mj-lt"/>
              </a:rPr>
              <a:t>in computing &amp; cryptographic science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4800" y="2590800"/>
            <a:ext cx="4074652" cy="9107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 is missing </a:t>
            </a:r>
            <a:r>
              <a:rPr lang="en-AU" sz="1600" b="1" dirty="0">
                <a:latin typeface="+mj-lt"/>
              </a:rPr>
              <a:t>next generation security </a:t>
            </a:r>
            <a:r>
              <a:rPr lang="en-AU" sz="1600" b="1" dirty="0" smtClean="0">
                <a:latin typeface="+mj-lt"/>
              </a:rPr>
              <a:t>mechanisms that will be required in the near future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00600" y="2608050"/>
            <a:ext cx="4114800" cy="897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802.11ac should include new mechanisms that support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>
                <a:latin typeface="+mj-lt"/>
              </a:rPr>
              <a:t>next generation </a:t>
            </a:r>
            <a:r>
              <a:rPr lang="en-AU" sz="1600" b="1" dirty="0" smtClean="0">
                <a:latin typeface="+mj-lt"/>
              </a:rPr>
              <a:t>requirements</a:t>
            </a:r>
            <a:endParaRPr lang="en-AU" sz="1600" b="1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501544"/>
            <a:ext cx="4074652" cy="19086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inclusion of features like AES-GCMP will align 802.11ac with mechanisms used by other standards</a:t>
            </a:r>
          </a:p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The integrity of 802.11 &amp; interoperability will be threatened unless the work is undertaken by 802.11</a:t>
            </a:r>
            <a:endParaRPr lang="en-AU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00600" y="3505200"/>
            <a:ext cx="4114800" cy="1905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90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7800" indent="-177800">
              <a:spcBef>
                <a:spcPts val="800"/>
              </a:spcBef>
              <a:buFont typeface="Arial" pitchFamily="34" charset="0"/>
              <a:buChar char="•"/>
            </a:pPr>
            <a:r>
              <a:rPr lang="en-AU" sz="1600" dirty="0" smtClean="0">
                <a:latin typeface="+mj-lt"/>
              </a:rPr>
              <a:t>Two suites of mechanisms</a:t>
            </a: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set </a:t>
            </a:r>
            <a:r>
              <a:rPr lang="en-AU" sz="1600" dirty="0">
                <a:latin typeface="+mj-lt"/>
              </a:rPr>
              <a:t>of </a:t>
            </a:r>
            <a:r>
              <a:rPr lang="en-AU" sz="1600" dirty="0" smtClean="0">
                <a:latin typeface="+mj-lt"/>
              </a:rPr>
              <a:t>mechanisms to expedite delivery of strong security to the industry (important for transition)</a:t>
            </a:r>
            <a:endParaRPr lang="en-AU" sz="1600" dirty="0">
              <a:latin typeface="+mj-lt"/>
            </a:endParaRPr>
          </a:p>
          <a:p>
            <a:pPr marL="355600" lvl="1" indent="-177800">
              <a:spcBef>
                <a:spcPts val="400"/>
              </a:spcBef>
              <a:buFont typeface="Arial" pitchFamily="34" charset="0"/>
              <a:buChar char="-"/>
            </a:pPr>
            <a:r>
              <a:rPr lang="en-AU" sz="1600" dirty="0" smtClean="0">
                <a:latin typeface="+mj-lt"/>
              </a:rPr>
              <a:t>A set of mechanisms to align with NSA suite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04800" y="5791200"/>
            <a:ext cx="8610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600" b="1" dirty="0" smtClean="0">
                <a:latin typeface="+mj-lt"/>
              </a:rPr>
              <a:t>The proposed path for approval is discussion until September and consideration for inclusion into D4.0 at the Palm Springs meeting</a:t>
            </a:r>
            <a:endParaRPr lang="en-US" sz="1600" b="1" dirty="0" smtClean="0">
              <a:latin typeface="+mj-lt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21070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smtClean="0"/>
              <a:t>Security mechanisms are evolving </a:t>
            </a:r>
            <a:r>
              <a:rPr lang="en-US" smtClean="0"/>
              <a:t>due to advances in computing &amp; cryptographic science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Security mechanisms are not static – they </a:t>
            </a:r>
            <a:r>
              <a:rPr lang="en-US" dirty="0" smtClean="0"/>
              <a:t>evolve over time due to advances in computing and cryptographic science</a:t>
            </a:r>
          </a:p>
          <a:p>
            <a:pPr lvl="2"/>
            <a:r>
              <a:rPr lang="en-US" dirty="0"/>
              <a:t>e.g. DES was deprecated and replaced by </a:t>
            </a:r>
            <a:r>
              <a:rPr lang="en-US" dirty="0" smtClean="0"/>
              <a:t>AES</a:t>
            </a:r>
          </a:p>
          <a:p>
            <a:pPr lvl="2"/>
            <a:r>
              <a:rPr lang="en-US" dirty="0" smtClean="0"/>
              <a:t>e.g. SHA-1 will be disallowed by NIST after 2013, MD5 already is disallowed</a:t>
            </a:r>
          </a:p>
          <a:p>
            <a:pPr lvl="1"/>
            <a:r>
              <a:rPr lang="en-US" dirty="0" smtClean="0"/>
              <a:t>The “Suite B” profile defined by the USG NSA defines a consistent set of cryptographic algorithms to provide one of two levels of security</a:t>
            </a:r>
          </a:p>
          <a:p>
            <a:pPr lvl="2"/>
            <a:r>
              <a:rPr lang="en-US" dirty="0" smtClean="0"/>
              <a:t>128-bit: SHA256 for hashing, P256 for key derivation, AES-128 for encryption</a:t>
            </a:r>
          </a:p>
          <a:p>
            <a:pPr lvl="2"/>
            <a:r>
              <a:rPr lang="en-US" dirty="0" smtClean="0"/>
              <a:t>192-bit: SHA384 for hashing, P384 for key derivation, AES-256 for encryption</a:t>
            </a:r>
          </a:p>
          <a:p>
            <a:pPr lvl="1"/>
            <a:r>
              <a:rPr lang="en-US" dirty="0" smtClean="0"/>
              <a:t>Similar profiles are likely be demanded by non-governmental and governmental organizations in the near future</a:t>
            </a:r>
          </a:p>
          <a:p>
            <a:pPr lvl="2"/>
            <a:r>
              <a:rPr lang="en-US" dirty="0" smtClean="0"/>
              <a:t>Governments, e.g. US, Canadian and other governments are all known to want a higher bar</a:t>
            </a:r>
          </a:p>
          <a:p>
            <a:pPr lvl="2"/>
            <a:r>
              <a:rPr lang="en-US" dirty="0" smtClean="0"/>
              <a:t>Security orgs, e.g. NATO, military</a:t>
            </a:r>
          </a:p>
          <a:p>
            <a:pPr lvl="2"/>
            <a:r>
              <a:rPr lang="en-US" b="1" dirty="0" smtClean="0"/>
              <a:t>Industry orgs, e.g. financial services &amp; health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6767D18-6D98-4A5E-947F-970B8694D7C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392733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inclusion of next generation security will align 802.11ac with mechanisms used by other standards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62000" y="3505200"/>
            <a:ext cx="2743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TLS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2000" y="2514600"/>
            <a:ext cx="2743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IPSEC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057400"/>
            <a:ext cx="2743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Standard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3505200"/>
            <a:ext cx="50292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>
                <a:latin typeface="+mj-lt"/>
              </a:rPr>
              <a:t>AES-CBC-256, AES-CBC-</a:t>
            </a:r>
            <a:r>
              <a:rPr lang="en-US" sz="1600" b="1" dirty="0" smtClean="0">
                <a:latin typeface="+mj-lt"/>
              </a:rPr>
              <a:t>128 (RFC 5246)</a:t>
            </a:r>
            <a:endParaRPr lang="en-US" sz="1600" b="1" dirty="0">
              <a:latin typeface="+mj-lt"/>
            </a:endParaRPr>
          </a:p>
          <a:p>
            <a:pPr algn="ctr" eaLnBrk="0" hangingPunct="0"/>
            <a:r>
              <a:rPr lang="en-US" sz="1600" b="1" dirty="0">
                <a:latin typeface="+mj-lt"/>
              </a:rPr>
              <a:t>AES-GCM-256, AES-GCM-</a:t>
            </a:r>
            <a:r>
              <a:rPr lang="en-US" sz="1600" b="1" dirty="0" smtClean="0">
                <a:latin typeface="+mj-lt"/>
              </a:rPr>
              <a:t>128 (RFC 5288)</a:t>
            </a:r>
            <a:endParaRPr lang="en-US" sz="1600" b="1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505200" y="2514600"/>
            <a:ext cx="50292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AES-CBC-256, AES-CBC-128 (RFC 3602)</a:t>
            </a:r>
          </a:p>
          <a:p>
            <a:pPr algn="ctr" eaLnBrk="0" hangingPunct="0"/>
            <a:r>
              <a:rPr lang="en-US" sz="1600" b="1" dirty="0" smtClean="0">
                <a:latin typeface="+mj-lt"/>
              </a:rPr>
              <a:t>AES-GCM-256, AES-GCM-128 (RFC 4106)</a:t>
            </a:r>
            <a:endParaRPr lang="en-US" sz="1600" b="1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505200" y="2057400"/>
            <a:ext cx="5029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Algorithms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4572000"/>
            <a:ext cx="2743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j-lt"/>
              </a:rPr>
              <a:t>IEEE 802.1AE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505200" y="4572000"/>
            <a:ext cx="5029200" cy="762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lang="en-AU" sz="1600" b="1" dirty="0" smtClean="0">
                <a:latin typeface="+mj-lt"/>
                <a:cs typeface="Times New Roman"/>
              </a:rPr>
              <a:t>AES-GCM</a:t>
            </a:r>
            <a:r>
              <a:rPr lang="en-AU" sz="1600" b="1" dirty="0">
                <a:latin typeface="+mj-lt"/>
                <a:cs typeface="Times New Roman"/>
              </a:rPr>
              <a:t>-256, AES-GCM-128</a:t>
            </a:r>
            <a:endParaRPr lang="en-AU" sz="1600" b="1" dirty="0" smtClean="0">
              <a:latin typeface="+mj-lt"/>
              <a:cs typeface="Times New Roman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38409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802.11ac should include new mechanisms that </a:t>
            </a:r>
            <a:r>
              <a:rPr lang="en-AU" dirty="0" smtClean="0"/>
              <a:t>support next generation security requirements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660834" y="5180013"/>
            <a:ext cx="47053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8BE05D0-6E6B-42EE-890D-928060938A0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609600" y="40386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Encryption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09600" y="3124200"/>
            <a:ext cx="1600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n-lt"/>
              </a:rPr>
              <a:t>Algorithm Set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4196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AES-256-CCMP</a:t>
            </a:r>
            <a:endParaRPr lang="en-US" sz="1600" dirty="0" smtClean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35814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Transition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09600" y="46482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MAC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AES-256-CMAC</a:t>
            </a:r>
            <a:endParaRPr lang="en-US" sz="1600" dirty="0" smtClean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09600" y="5257800"/>
            <a:ext cx="16002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600" b="1" dirty="0" smtClean="0">
                <a:latin typeface="+mn-lt"/>
              </a:rPr>
              <a:t>Hash for PRF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4196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SHA384</a:t>
            </a:r>
            <a:endParaRPr lang="en-US" sz="1600" dirty="0" smtClean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294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AES-256-GCMP</a:t>
            </a:r>
            <a:endParaRPr lang="en-US" sz="1600" dirty="0" smtClean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29400" y="3581400"/>
            <a:ext cx="22098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Suite B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alignment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294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AES-256-GMAC</a:t>
            </a:r>
            <a:endParaRPr lang="en-US" sz="1600" dirty="0" smtClean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294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SHA384</a:t>
            </a:r>
            <a:endParaRPr lang="en-US" sz="1600" dirty="0" smtClean="0">
              <a:latin typeface="+mn-lt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209800" y="40386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AES-128-CCMP</a:t>
            </a:r>
            <a:endParaRPr lang="en-US" sz="1600" dirty="0" smtClean="0"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209800" y="3124200"/>
            <a:ext cx="22098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>
                <a:latin typeface="+mn-lt"/>
              </a:rPr>
              <a:t>IEEE 802.11-2012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209800" y="46482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AES-128-CMAC</a:t>
            </a:r>
            <a:endParaRPr lang="en-US" sz="1600" dirty="0" smtClean="0"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209800" y="5257800"/>
            <a:ext cx="2209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800"/>
              </a:spcBef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SHA256</a:t>
            </a:r>
            <a:endParaRPr lang="en-US" sz="1600" dirty="0" smtClean="0">
              <a:latin typeface="+mn-lt"/>
            </a:endParaRPr>
          </a:p>
        </p:txBody>
      </p:sp>
      <p:sp>
        <p:nvSpPr>
          <p:cNvPr id="30" name="Down Arrow Callout 29"/>
          <p:cNvSpPr/>
          <p:nvPr/>
        </p:nvSpPr>
        <p:spPr bwMode="auto">
          <a:xfrm>
            <a:off x="3733800" y="1905000"/>
            <a:ext cx="3581400" cy="1219200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68286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latin typeface="+mj-lt"/>
              </a:rPr>
              <a:t>Same mode as </a:t>
            </a:r>
            <a:r>
              <a:rPr lang="en-US" sz="1600" b="1" dirty="0" smtClean="0">
                <a:latin typeface="+mj-lt"/>
              </a:rPr>
              <a:t>802.11-2012.</a:t>
            </a:r>
          </a:p>
          <a:p>
            <a:pPr algn="ctr"/>
            <a:r>
              <a:rPr lang="en-US" sz="1600" b="1" dirty="0" smtClean="0">
                <a:latin typeface="+mj-lt"/>
              </a:rPr>
              <a:t>Can </a:t>
            </a:r>
            <a:r>
              <a:rPr lang="en-US" sz="1600" b="1" dirty="0">
                <a:latin typeface="+mj-lt"/>
              </a:rPr>
              <a:t>be enabled on some </a:t>
            </a:r>
            <a:r>
              <a:rPr lang="en-US" sz="1600" b="1" dirty="0" smtClean="0">
                <a:latin typeface="+mj-lt"/>
              </a:rPr>
              <a:t>existing hardware.</a:t>
            </a:r>
            <a:endParaRPr lang="en-US" sz="1600" b="1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19600" y="3119717"/>
            <a:ext cx="44196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Next Generation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Security for Industry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685800" y="6096000"/>
            <a:ext cx="7772400" cy="533400"/>
          </a:xfrm>
        </p:spPr>
        <p:txBody>
          <a:bodyPr/>
          <a:lstStyle/>
          <a:p>
            <a:pPr lvl="1"/>
            <a:r>
              <a:rPr lang="en-AU" dirty="0" smtClean="0"/>
              <a:t>There are efficiency arguments for GCMP at the highest 802.11ac rates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423630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transition to next generation requirements should support improved security on older hardware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Not all hardware in existing APs or clients (802.11a/b/g/n) can support new cipher mode (GCM) requirements …</a:t>
            </a:r>
          </a:p>
          <a:p>
            <a:pPr lvl="1"/>
            <a:r>
              <a:rPr lang="en-AU" dirty="0" smtClean="0"/>
              <a:t>… and yet there is a desire to support next generation security in even these devices</a:t>
            </a:r>
          </a:p>
          <a:p>
            <a:pPr lvl="1"/>
            <a:r>
              <a:rPr lang="en-AU" dirty="0" smtClean="0"/>
              <a:t>It is known that some existing hardware can support AES-CCMP-256, and the standard should take advantage of this as part of a transition path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274454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integrity of 802.11 &amp; interoperability will be threatened unless the work is done by </a:t>
            </a:r>
            <a:r>
              <a:rPr lang="en-AU" dirty="0" smtClean="0"/>
              <a:t>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802.11 WG could decide to not undertake this work</a:t>
            </a:r>
          </a:p>
          <a:p>
            <a:pPr lvl="1"/>
            <a:r>
              <a:rPr lang="en-AU" dirty="0" smtClean="0"/>
              <a:t>The “</a:t>
            </a:r>
            <a:r>
              <a:rPr lang="en-AU" i="1" dirty="0" smtClean="0"/>
              <a:t>world will not end</a:t>
            </a:r>
            <a:r>
              <a:rPr lang="en-AU" dirty="0" smtClean="0"/>
              <a:t>” because 802.11i based security will still be sufficient for many use cases</a:t>
            </a:r>
          </a:p>
          <a:p>
            <a:pPr lvl="1"/>
            <a:r>
              <a:rPr lang="en-AU" dirty="0" smtClean="0"/>
              <a:t>However, increasingly it will not be sufficient in some use cases.</a:t>
            </a:r>
          </a:p>
          <a:p>
            <a:pPr lvl="1"/>
            <a:r>
              <a:rPr lang="en-AU" dirty="0" smtClean="0"/>
              <a:t>In these situations there is a risk, if next generation security features are not included in 802.11ac, that:</a:t>
            </a:r>
          </a:p>
          <a:p>
            <a:pPr lvl="2"/>
            <a:r>
              <a:rPr lang="en-AU" dirty="0" smtClean="0"/>
              <a:t>Other organisations will attempt to define variants of the 802.11 standard to meet this need …</a:t>
            </a:r>
            <a:br>
              <a:rPr lang="en-AU" dirty="0" smtClean="0"/>
            </a:br>
            <a:r>
              <a:rPr lang="en-AU" dirty="0" smtClean="0"/>
              <a:t>… threating the integrity of the 802.11 standard</a:t>
            </a:r>
          </a:p>
          <a:p>
            <a:pPr lvl="2"/>
            <a:r>
              <a:rPr lang="en-AU" dirty="0" smtClean="0"/>
              <a:t>Some companies will define proprietary solutions …</a:t>
            </a:r>
            <a:br>
              <a:rPr lang="en-AU" dirty="0" smtClean="0"/>
            </a:br>
            <a:r>
              <a:rPr lang="en-AU" dirty="0" smtClean="0"/>
              <a:t>… threatening the on-going interoperability of 802.11 based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</p:spTree>
    <p:extLst>
      <p:ext uri="{BB962C8B-B14F-4D97-AF65-F5344CB8AC3E}">
        <p14:creationId xmlns="" xmlns:p14="http://schemas.microsoft.com/office/powerpoint/2010/main" val="979095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/>
              <a:t>The proposed path </a:t>
            </a:r>
            <a:r>
              <a:rPr lang="en-AU" dirty="0" smtClean="0"/>
              <a:t>forward is </a:t>
            </a:r>
            <a:r>
              <a:rPr lang="en-AU" dirty="0"/>
              <a:t>discussion until </a:t>
            </a:r>
            <a:r>
              <a:rPr lang="en-AU" dirty="0" smtClean="0"/>
              <a:t>Sept &amp; consideration </a:t>
            </a:r>
            <a:r>
              <a:rPr lang="en-AU" dirty="0"/>
              <a:t>for inclusion into D4.0 </a:t>
            </a:r>
            <a:r>
              <a:rPr lang="en-AU" dirty="0" smtClean="0"/>
              <a:t>in Palm Springs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Pentagon 6"/>
          <p:cNvSpPr/>
          <p:nvPr/>
        </p:nvSpPr>
        <p:spPr bwMode="auto">
          <a:xfrm>
            <a:off x="685800" y="3200400"/>
            <a:ext cx="2057400" cy="11430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D3.0 LB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Brian Hart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>comments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Chevron 7"/>
          <p:cNvSpPr/>
          <p:nvPr/>
        </p:nvSpPr>
        <p:spPr bwMode="auto">
          <a:xfrm>
            <a:off x="23622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San Diego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Socialisation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of proposal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Chevron 9"/>
          <p:cNvSpPr/>
          <p:nvPr/>
        </p:nvSpPr>
        <p:spPr bwMode="auto">
          <a:xfrm>
            <a:off x="43434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Teleconferences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Discussion</a:t>
            </a:r>
            <a:b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Chevron 10"/>
          <p:cNvSpPr/>
          <p:nvPr/>
        </p:nvSpPr>
        <p:spPr bwMode="auto">
          <a:xfrm>
            <a:off x="6324600" y="3200400"/>
            <a:ext cx="2362200" cy="1143000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Palm Springs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Motion on</a:t>
            </a:r>
            <a:r>
              <a:rPr lang="en-AU" sz="1600" dirty="0">
                <a:latin typeface="+mj-lt"/>
              </a:rPr>
              <a:t/>
            </a:r>
            <a:br>
              <a:rPr lang="en-AU" sz="1600" dirty="0">
                <a:latin typeface="+mj-lt"/>
              </a:rPr>
            </a:br>
            <a:r>
              <a:rPr kumimoji="0" lang="en-AU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inclusion</a:t>
            </a:r>
            <a:endParaRPr kumimoji="0" lang="en-AU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410200" y="24384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724400" y="2057400"/>
            <a:ext cx="13716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We are here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34290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62200" y="5181600"/>
            <a:ext cx="2133600" cy="914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Overview of draft changes in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11-12-0946r0 &amp;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11-12-711r1 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54102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3434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A slot convenient for all interested security folk for discussion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AU" dirty="0"/>
              <a:t>Salowey </a:t>
            </a:r>
            <a:r>
              <a:rPr lang="en-AU" i="1" dirty="0"/>
              <a:t>et al</a:t>
            </a:r>
            <a:r>
              <a:rPr lang="en-AU" dirty="0"/>
              <a:t> (Cisco), Harkins (Aruba)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400800" y="5105400"/>
            <a:ext cx="2133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Revise draft based on community input for inclusion in 802.11ac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7315200" y="44958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23285420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1010</Words>
  <Application>Microsoft Office PowerPoint</Application>
  <PresentationFormat>On-screen Show (4:3)</PresentationFormat>
  <Paragraphs>144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A proposal for next generation security in 802.11 built on changes in 802.11ac</vt:lpstr>
      <vt:lpstr>LB188 contains comments requesting the inclusion of updated security options in 802.11ac</vt:lpstr>
      <vt:lpstr>It is proposed that TGac consider inclusion of next generation security features in 802.11ac in Sept</vt:lpstr>
      <vt:lpstr>Security mechanisms are evolving due to advances in computing &amp; cryptographic science</vt:lpstr>
      <vt:lpstr>The inclusion of next generation security will align 802.11ac with mechanisms used by other standards</vt:lpstr>
      <vt:lpstr>802.11ac should include new mechanisms that support next generation security requirements</vt:lpstr>
      <vt:lpstr>A transition to next generation requirements should support improved security on older hardware</vt:lpstr>
      <vt:lpstr>The integrity of 802.11 &amp; interoperability will be threatened unless the work is done by 802.11</vt:lpstr>
      <vt:lpstr>The proposed path forward is discussion until Sept &amp; consideration for inclusion into D4.0 in Palm Springs </vt:lpstr>
      <vt:lpstr>Q&amp;A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2012-08-22T23:57:58Z</dcterms:modified>
</cp:coreProperties>
</file>