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82" r:id="rId5"/>
    <p:sldId id="283" r:id="rId6"/>
    <p:sldId id="284" r:id="rId7"/>
    <p:sldId id="285" r:id="rId8"/>
    <p:sldId id="28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74" autoAdjust="0"/>
  </p:normalViewPr>
  <p:slideViewPr>
    <p:cSldViewPr>
      <p:cViewPr varScale="1">
        <p:scale>
          <a:sx n="86" d="100"/>
          <a:sy n="86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36" d="100"/>
          <a:sy n="136" d="100"/>
        </p:scale>
        <p:origin x="-804" y="-16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4746" y="95706"/>
            <a:ext cx="165699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802.11-11/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7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54919" y="332601"/>
            <a:ext cx="2590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802.11-12/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/>
              <a:t>Access Control Mechanism for FILS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</a:t>
            </a:r>
            <a:r>
              <a:rPr lang="en-US" altLang="ja-JP" sz="2000" dirty="0" smtClean="0"/>
              <a:t>2012-07-17</a:t>
            </a:r>
            <a:endParaRPr lang="en-US" altLang="ja-JP" sz="200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6692647"/>
              </p:ext>
            </p:extLst>
          </p:nvPr>
        </p:nvGraphicFramePr>
        <p:xfrm>
          <a:off x="609600" y="2362200"/>
          <a:ext cx="7924800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447800"/>
                <a:gridCol w="1143000"/>
                <a:gridCol w="17526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Fang</a:t>
                      </a:r>
                      <a:r>
                        <a:rPr kumimoji="1" lang="en-US" altLang="ja-JP" sz="1600" baseline="0" dirty="0" smtClean="0"/>
                        <a:t> Xie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Beijing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+86-13910630612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xiefang@chinamobile.com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proposes an access control mechanism for FILS scenario.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7" name="フッター プレースホルダ 4"/>
          <p:cNvSpPr txBox="1">
            <a:spLocks/>
          </p:cNvSpPr>
          <p:nvPr/>
        </p:nvSpPr>
        <p:spPr bwMode="auto">
          <a:xfrm>
            <a:off x="7974860" y="6475413"/>
            <a:ext cx="5690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Fang Xie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0440114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FILS scenario, there maybe a lot of </a:t>
            </a:r>
            <a:r>
              <a:rPr lang="en-US" altLang="zh-CN" dirty="0" smtClean="0"/>
              <a:t>mobile stations </a:t>
            </a:r>
            <a:r>
              <a:rPr lang="en-US" altLang="zh-CN" dirty="0"/>
              <a:t>trying to access to the network simultaneously, if there is no access control, the resources of the </a:t>
            </a:r>
            <a:r>
              <a:rPr lang="en-US" altLang="zh-CN" dirty="0" smtClean="0"/>
              <a:t>802.11 </a:t>
            </a:r>
            <a:r>
              <a:rPr lang="en-US" altLang="zh-CN" dirty="0"/>
              <a:t>network </a:t>
            </a:r>
            <a:r>
              <a:rPr lang="en-US" altLang="zh-CN" dirty="0" smtClean="0"/>
              <a:t>would be exhausted </a:t>
            </a:r>
            <a:r>
              <a:rPr lang="en-US" altLang="zh-CN" dirty="0"/>
              <a:t>and hence all the user experience would be affected.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7487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1455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105400"/>
          </a:xfrm>
        </p:spPr>
        <p:txBody>
          <a:bodyPr/>
          <a:lstStyle/>
          <a:p>
            <a:pPr marL="176213" indent="-176213"/>
            <a:r>
              <a:rPr lang="en-US" altLang="zh-CN" dirty="0" smtClean="0"/>
              <a:t>When AP is overloaded, in beacon or probe response, or…, carry the access control information: </a:t>
            </a:r>
          </a:p>
          <a:p>
            <a:pPr marL="452438" lvl="1" indent="-276225">
              <a:spcBef>
                <a:spcPts val="400"/>
              </a:spcBef>
            </a:pPr>
            <a:r>
              <a:rPr lang="en-US" altLang="zh-CN" dirty="0" smtClean="0"/>
              <a:t>E.g. access control probability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 and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</a:t>
            </a:r>
          </a:p>
          <a:p>
            <a:pPr marL="452438" lvl="1" indent="-276225">
              <a:spcBef>
                <a:spcPts val="400"/>
              </a:spcBef>
              <a:buFont typeface="+mj-ea"/>
              <a:buAutoNum type="circleNumDbPlain"/>
            </a:pPr>
            <a:r>
              <a:rPr lang="en-US" altLang="zh-CN" dirty="0" smtClean="0"/>
              <a:t>After receiving the access control info., STA draws a random number n and compares it with the received probability P 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dirty="0" smtClean="0"/>
              <a:t>If </a:t>
            </a:r>
            <a:r>
              <a:rPr lang="en-US" i="1" dirty="0" smtClean="0"/>
              <a:t>n&lt;P</a:t>
            </a:r>
            <a:r>
              <a:rPr lang="en-US" dirty="0" smtClean="0"/>
              <a:t>, STA will use the new </a:t>
            </a:r>
            <a:r>
              <a:rPr lang="en-US" altLang="zh-TW" dirty="0" smtClean="0"/>
              <a:t>AIFSN </a:t>
            </a:r>
            <a:r>
              <a:rPr lang="en-US" altLang="zh-TW" dirty="0" smtClean="0"/>
              <a:t>(optional ), </a:t>
            </a:r>
            <a:r>
              <a:rPr lang="en-US" dirty="0" err="1" smtClean="0"/>
              <a:t>CWmin</a:t>
            </a:r>
            <a:r>
              <a:rPr lang="en-US" dirty="0" smtClean="0"/>
              <a:t> &amp; </a:t>
            </a:r>
            <a:r>
              <a:rPr lang="en-US" dirty="0" err="1" smtClean="0"/>
              <a:t>CWmax</a:t>
            </a:r>
            <a:r>
              <a:rPr lang="en-US" dirty="0" smtClean="0"/>
              <a:t>  (optional): </a:t>
            </a:r>
            <a:endParaRPr lang="en-US" dirty="0" smtClean="0"/>
          </a:p>
          <a:p>
            <a:pPr marL="628650" lvl="2" indent="-176213">
              <a:spcBef>
                <a:spcPts val="400"/>
              </a:spcBef>
              <a:buNone/>
            </a:pPr>
            <a:r>
              <a:rPr lang="en-US" dirty="0" smtClean="0"/>
              <a:t>    </a:t>
            </a:r>
            <a:r>
              <a:rPr lang="en-US" sz="1600" b="1" i="1" dirty="0" smtClean="0"/>
              <a:t>NAIFSN=M</a:t>
            </a:r>
            <a:r>
              <a:rPr lang="en-US" altLang="zh-CN" sz="1600" b="1" i="1" dirty="0" smtClean="0"/>
              <a:t>×NAIFSN, </a:t>
            </a:r>
            <a:r>
              <a:rPr lang="en-US" sz="1600" b="1" i="1" dirty="0" err="1" smtClean="0"/>
              <a:t>NCWmin</a:t>
            </a:r>
            <a:r>
              <a:rPr lang="en-US" sz="1600" b="1" i="1" dirty="0" smtClean="0"/>
              <a:t>=2</a:t>
            </a:r>
            <a:r>
              <a:rPr lang="en-US" sz="1600" b="1" i="1" baseline="30000" dirty="0" smtClean="0"/>
              <a:t>M</a:t>
            </a:r>
            <a:r>
              <a:rPr lang="en-US" altLang="zh-CN" sz="1600" b="1" i="1" dirty="0" smtClean="0"/>
              <a:t>× </a:t>
            </a:r>
            <a:r>
              <a:rPr lang="en-US" sz="1600" b="1" i="1" dirty="0" smtClean="0"/>
              <a:t>(CWmin+1)-1,  </a:t>
            </a:r>
            <a:r>
              <a:rPr lang="en-US" sz="1600" b="1" i="1" dirty="0" err="1" smtClean="0"/>
              <a:t>NCWmax</a:t>
            </a:r>
            <a:r>
              <a:rPr lang="en-US" sz="1600" b="1" i="1" dirty="0" smtClean="0"/>
              <a:t>=2</a:t>
            </a:r>
            <a:r>
              <a:rPr lang="en-US" sz="1600" b="1" i="1" baseline="30000" dirty="0" smtClean="0"/>
              <a:t>M</a:t>
            </a:r>
            <a:r>
              <a:rPr lang="en-US" altLang="zh-CN" sz="1600" b="1" i="1" dirty="0" smtClean="0"/>
              <a:t>× </a:t>
            </a:r>
            <a:r>
              <a:rPr lang="en-US" sz="1600" b="1" i="1" dirty="0" smtClean="0"/>
              <a:t>(CWmax+1)-1</a:t>
            </a:r>
            <a:endParaRPr lang="en-US" b="1" i="1" dirty="0" smtClean="0"/>
          </a:p>
          <a:p>
            <a:pPr marL="628650" lvl="2" indent="-176213">
              <a:spcBef>
                <a:spcPts val="400"/>
              </a:spcBef>
            </a:pPr>
            <a:r>
              <a:rPr lang="en-US" dirty="0" smtClean="0"/>
              <a:t>otherwise, the current </a:t>
            </a:r>
            <a:r>
              <a:rPr lang="en-US" altLang="zh-TW" dirty="0" smtClean="0"/>
              <a:t>AIFSN, </a:t>
            </a:r>
            <a:r>
              <a:rPr lang="en-US" dirty="0" err="1" smtClean="0"/>
              <a:t>CWmin</a:t>
            </a:r>
            <a:r>
              <a:rPr lang="en-US" dirty="0" smtClean="0"/>
              <a:t> and </a:t>
            </a:r>
            <a:r>
              <a:rPr lang="en-US" dirty="0" err="1" smtClean="0"/>
              <a:t>CWmax</a:t>
            </a:r>
            <a:r>
              <a:rPr lang="en-US" dirty="0" smtClean="0"/>
              <a:t> will be used</a:t>
            </a:r>
          </a:p>
          <a:p>
            <a:pPr marL="452438" lvl="1" indent="-276225">
              <a:spcBef>
                <a:spcPts val="400"/>
              </a:spcBef>
            </a:pPr>
            <a:r>
              <a:rPr lang="en-US" altLang="zh-CN" dirty="0" smtClean="0"/>
              <a:t>For example: P=0.3, M=2, current AISFN=2, </a:t>
            </a:r>
            <a:r>
              <a:rPr lang="en-US" altLang="zh-CN" dirty="0" err="1" smtClean="0"/>
              <a:t>CWmin</a:t>
            </a:r>
            <a:r>
              <a:rPr lang="en-US" altLang="zh-CN" dirty="0" smtClean="0"/>
              <a:t>=3, </a:t>
            </a:r>
            <a:r>
              <a:rPr lang="en-US" altLang="zh-CN" dirty="0" err="1" smtClean="0"/>
              <a:t>CWmax</a:t>
            </a:r>
            <a:r>
              <a:rPr lang="en-US" altLang="zh-CN" dirty="0" smtClean="0"/>
              <a:t>=7: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For STA A, it draws a random number n=0.2,  then new AISFN and CW will be used: </a:t>
            </a:r>
          </a:p>
          <a:p>
            <a:pPr marL="628650" lvl="2" indent="-176213">
              <a:spcBef>
                <a:spcPts val="400"/>
              </a:spcBef>
              <a:buNone/>
            </a:pPr>
            <a:r>
              <a:rPr lang="en-US" altLang="zh-CN" sz="1600" i="1" dirty="0" smtClean="0"/>
              <a:t>   N</a:t>
            </a:r>
            <a:r>
              <a:rPr lang="en-US" sz="1600" i="1" dirty="0" smtClean="0"/>
              <a:t>AIFSN=2</a:t>
            </a:r>
            <a:r>
              <a:rPr lang="en-US" altLang="zh-CN" sz="1600" i="1" dirty="0" smtClean="0"/>
              <a:t>×2=4,  </a:t>
            </a:r>
            <a:r>
              <a:rPr lang="en-US" altLang="zh-CN" sz="1600" i="1" dirty="0" err="1" smtClean="0"/>
              <a:t>NCWmin</a:t>
            </a:r>
            <a:r>
              <a:rPr lang="en-US" altLang="zh-CN" sz="1600" i="1" dirty="0" smtClean="0"/>
              <a:t> =2</a:t>
            </a:r>
            <a:r>
              <a:rPr lang="en-US" altLang="zh-CN" sz="1600" i="1" baseline="30000" dirty="0" smtClean="0"/>
              <a:t>2</a:t>
            </a:r>
            <a:r>
              <a:rPr lang="en-US" altLang="zh-CN" sz="1600" i="1" dirty="0" smtClean="0"/>
              <a:t> ×(3+1)-1=15, </a:t>
            </a:r>
            <a:r>
              <a:rPr lang="en-US" sz="1600" i="1" dirty="0" err="1" smtClean="0"/>
              <a:t>NCWmax</a:t>
            </a:r>
            <a:r>
              <a:rPr lang="en-US" sz="1600" i="1" dirty="0" smtClean="0"/>
              <a:t>=2</a:t>
            </a:r>
            <a:r>
              <a:rPr lang="en-US" sz="1600" i="1" baseline="30000" dirty="0" smtClean="0"/>
              <a:t>2</a:t>
            </a:r>
            <a:r>
              <a:rPr lang="en-US" altLang="zh-CN" sz="1600" i="1" dirty="0" smtClean="0"/>
              <a:t>× </a:t>
            </a:r>
            <a:r>
              <a:rPr lang="en-US" sz="1600" i="1" dirty="0" smtClean="0"/>
              <a:t>(7+1)-1=31</a:t>
            </a:r>
            <a:endParaRPr lang="en-US" altLang="zh-CN" sz="1600" i="1" dirty="0" smtClean="0"/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For STA B, it draws a random number n=0.7,  then the current parameters will be used</a:t>
            </a:r>
          </a:p>
          <a:p>
            <a:pPr marL="452438" lvl="1" indent="-276225">
              <a:spcBef>
                <a:spcPts val="400"/>
              </a:spcBef>
              <a:buFont typeface="+mj-ea"/>
              <a:buAutoNum type="circleNumDbPlain" startAt="2"/>
            </a:pPr>
            <a:r>
              <a:rPr lang="en-US" altLang="zh-CN" dirty="0" smtClean="0"/>
              <a:t>STA can based on the results to determine which AP it wants to associate, and then initiate an access: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Choose AP with lower AISFN and CW</a:t>
            </a:r>
          </a:p>
          <a:p>
            <a:pPr lvl="1">
              <a:spcBef>
                <a:spcPts val="400"/>
              </a:spcBef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xmlns="" val="14424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  <p:cxnSp>
        <p:nvCxnSpPr>
          <p:cNvPr id="30" name="直線コネクタ 10"/>
          <p:cNvCxnSpPr/>
          <p:nvPr/>
        </p:nvCxnSpPr>
        <p:spPr bwMode="auto">
          <a:xfrm>
            <a:off x="2647928" y="2470256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テキスト ボックス 14"/>
          <p:cNvSpPr txBox="1"/>
          <p:nvPr/>
        </p:nvSpPr>
        <p:spPr>
          <a:xfrm>
            <a:off x="1295400" y="2113066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AP1: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 flipV="1">
            <a:off x="3276600" y="1981202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3886200" y="19812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V="1">
            <a:off x="4495800" y="1993345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直接箭头连接符 41"/>
          <p:cNvCxnSpPr/>
          <p:nvPr/>
        </p:nvCxnSpPr>
        <p:spPr bwMode="auto">
          <a:xfrm flipV="1">
            <a:off x="5105400" y="1993344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7200" y="1752600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Passive Scan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10"/>
          <p:cNvCxnSpPr/>
          <p:nvPr/>
        </p:nvCxnSpPr>
        <p:spPr bwMode="auto">
          <a:xfrm>
            <a:off x="2647928" y="3296313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テキスト ボックス 14"/>
          <p:cNvSpPr txBox="1"/>
          <p:nvPr/>
        </p:nvSpPr>
        <p:spPr>
          <a:xfrm>
            <a:off x="1295400" y="2939123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AP2: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46" name="直接箭头连接符 45"/>
          <p:cNvCxnSpPr/>
          <p:nvPr/>
        </p:nvCxnSpPr>
        <p:spPr bwMode="auto">
          <a:xfrm flipV="1">
            <a:off x="4495800" y="2819402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 flipV="1">
            <a:off x="5105400" y="28194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 flipV="1">
            <a:off x="3886200" y="2787548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直接箭头连接符 48"/>
          <p:cNvCxnSpPr/>
          <p:nvPr/>
        </p:nvCxnSpPr>
        <p:spPr bwMode="auto">
          <a:xfrm flipV="1">
            <a:off x="3276600" y="28194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181600" y="2771001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0.6,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=4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181600" y="1752600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0.3,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=2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33400" y="3505200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Active Scan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53" name="直接连接符 52"/>
          <p:cNvCxnSpPr/>
          <p:nvPr/>
        </p:nvCxnSpPr>
        <p:spPr bwMode="auto">
          <a:xfrm rot="5400000">
            <a:off x="1639094" y="5066506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347989" y="6096000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72750" y="61238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AP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56" name="直接箭头连接符 55"/>
          <p:cNvCxnSpPr/>
          <p:nvPr/>
        </p:nvCxnSpPr>
        <p:spPr bwMode="auto">
          <a:xfrm>
            <a:off x="2590800" y="4303503"/>
            <a:ext cx="27432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rot="10800000" flipV="1">
            <a:off x="2590800" y="5334000"/>
            <a:ext cx="27432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 rot="547858">
            <a:off x="3368857" y="4145662"/>
            <a:ext cx="1143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Probe Request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rot="20909949">
            <a:off x="1707782" y="5228252"/>
            <a:ext cx="437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Probe Response: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0.5,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=3</a:t>
            </a:r>
            <a:endParaRPr lang="zh-CN" altLang="en-US" dirty="0"/>
          </a:p>
        </p:txBody>
      </p:sp>
      <p:cxnSp>
        <p:nvCxnSpPr>
          <p:cNvPr id="60" name="直接连接符 59"/>
          <p:cNvCxnSpPr/>
          <p:nvPr/>
        </p:nvCxnSpPr>
        <p:spPr bwMode="auto">
          <a:xfrm rot="5400000">
            <a:off x="4382294" y="5066506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114800"/>
          </a:xfrm>
        </p:spPr>
        <p:txBody>
          <a:bodyPr/>
          <a:lstStyle/>
          <a:p>
            <a:r>
              <a:rPr lang="en-US" altLang="zh-CN" dirty="0" smtClean="0"/>
              <a:t>Do you support to introduce the access control mechanism into 11ai when a large number of  STAs try to access AP simultaneously?</a:t>
            </a:r>
          </a:p>
          <a:p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Result 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Yes </a:t>
            </a:r>
            <a:r>
              <a:rPr lang="en-US" u="sng" dirty="0" smtClean="0"/>
              <a:t>               </a:t>
            </a:r>
            <a:r>
              <a:rPr lang="en-US" dirty="0" smtClean="0"/>
              <a:t>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No </a:t>
            </a:r>
            <a:r>
              <a:rPr lang="en-US" u="sng" dirty="0" smtClean="0"/>
              <a:t>               </a:t>
            </a:r>
            <a:r>
              <a:rPr lang="en-US" dirty="0" smtClean="0"/>
              <a:t>    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Need more information</a:t>
            </a:r>
          </a:p>
          <a:p>
            <a:pPr lvl="1">
              <a:buNone/>
            </a:pPr>
            <a:endParaRPr lang="en-US" sz="1600" dirty="0"/>
          </a:p>
        </p:txBody>
      </p:sp>
      <p:sp>
        <p:nvSpPr>
          <p:cNvPr id="140" name="Date Placeholder 1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dirty="0" smtClean="0"/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141" name="Footer Placeholder 1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142" name="Slide Number Placeholder 1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81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introduce the access control probability and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</a:t>
            </a:r>
            <a:r>
              <a:rPr lang="en-US" altLang="zh-CN" dirty="0" smtClean="0"/>
              <a:t>into 11ai when a large number of  STAs try to access AP simultaneously?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Result 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Yes </a:t>
            </a:r>
            <a:r>
              <a:rPr lang="en-US" u="sng" dirty="0" smtClean="0"/>
              <a:t>               </a:t>
            </a:r>
            <a:r>
              <a:rPr lang="en-US" dirty="0" smtClean="0"/>
              <a:t>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No </a:t>
            </a:r>
            <a:r>
              <a:rPr lang="en-US" u="sng" dirty="0" smtClean="0"/>
              <a:t>               </a:t>
            </a:r>
            <a:r>
              <a:rPr lang="en-US" dirty="0" smtClean="0"/>
              <a:t>    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Need more information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July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Fang Xie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4283</TotalTime>
  <Words>602</Words>
  <Application>Microsoft Office PowerPoint</Application>
  <PresentationFormat>全屏显示(4:3)</PresentationFormat>
  <Paragraphs>103</Paragraphs>
  <Slides>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802-11-Submission</vt:lpstr>
      <vt:lpstr>Access Control Mechanism for FILS</vt:lpstr>
      <vt:lpstr>Abstract</vt:lpstr>
      <vt:lpstr>Conformance w/ Tgai PAR &amp; 5C </vt:lpstr>
      <vt:lpstr>Background</vt:lpstr>
      <vt:lpstr>Access control in FILS</vt:lpstr>
      <vt:lpstr>Access control in FILS</vt:lpstr>
      <vt:lpstr>Straw Poll 1</vt:lpstr>
      <vt:lpstr>Straw Poll 2</vt:lpstr>
    </vt:vector>
  </TitlesOfParts>
  <Manager/>
  <Company>Fraunhofer 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xiefang</cp:lastModifiedBy>
  <cp:revision>136</cp:revision>
  <cp:lastPrinted>1998-02-10T13:28:06Z</cp:lastPrinted>
  <dcterms:created xsi:type="dcterms:W3CDTF">2011-01-18T18:21:24Z</dcterms:created>
  <dcterms:modified xsi:type="dcterms:W3CDTF">2012-07-18T00:38:54Z</dcterms:modified>
  <cp:category/>
</cp:coreProperties>
</file>