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96" r:id="rId4"/>
    <p:sldId id="297" r:id="rId5"/>
    <p:sldId id="298" r:id="rId6"/>
    <p:sldId id="29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8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200" d="100"/>
        <a:sy n="200" d="100"/>
      </p:scale>
      <p:origin x="0" y="6048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909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877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802.11-12-0927r0</a:t>
            </a:r>
            <a:endParaRPr lang="en-US" altLang="ja-JP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urphy.events.ieee.org/imat/attendance/inde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858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2012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Security Ad-hoc Agenda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2012-05-17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502511"/>
              </p:ext>
            </p:extLst>
          </p:nvPr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Gabor Bajko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Nokia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200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Mathilda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Sunnyvale, CA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Gabor.bajko@nokia.com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2012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2F5A7B3D-1827-CB4F-B70B-BC122C1560E6}" type="slidenum">
              <a:rPr lang="en-US" altLang="ja-JP">
                <a:latin typeface="Times New Roman" pitchFamily="-84" charset="0"/>
              </a:rPr>
              <a:pPr/>
              <a:t>2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4000" smtClean="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1066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Agenda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Security ad-hoc </a:t>
            </a:r>
          </a:p>
          <a:p>
            <a:pPr algn="ctr">
              <a:buFontTx/>
              <a:buNone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Tue, July 17</a:t>
            </a:r>
            <a:r>
              <a:rPr lang="en-US" altLang="ja-JP" baseline="30000" dirty="0" smtClean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, PM1 (13:30-15:30)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July 2012,  San Diego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2012</a:t>
            </a:r>
          </a:p>
        </p:txBody>
      </p:sp>
      <p:sp>
        <p:nvSpPr>
          <p:cNvPr id="19459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946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DE2B8ABC-FCD5-F649-8D33-CFBCF890B753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946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/>
              <a:t>Slide </a:t>
            </a:r>
            <a:fld id="{B015248D-C552-F34C-9F01-9F5CDF1A9B99}" type="slidenum">
              <a:rPr lang="en-US" altLang="ja-JP"/>
              <a:pPr algn="ctr"/>
              <a:t>3</a:t>
            </a:fld>
            <a:endParaRPr lang="en-US" altLang="ja-JP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Meeting Protocol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667000"/>
            <a:ext cx="8458200" cy="1676400"/>
          </a:xfrm>
        </p:spPr>
        <p:txBody>
          <a:bodyPr/>
          <a:lstStyle/>
          <a:p>
            <a:r>
              <a:rPr lang="en-US" altLang="ja-JP" sz="3200">
                <a:ea typeface="ＭＳ Ｐゴシック" pitchFamily="-84" charset="-128"/>
                <a:cs typeface="ＭＳ Ｐゴシック" pitchFamily="-84" charset="-128"/>
              </a:rPr>
              <a:t>Please announce your affiliation when you first address the group during a meeting slot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2012</a:t>
            </a:r>
          </a:p>
        </p:txBody>
      </p:sp>
      <p:sp>
        <p:nvSpPr>
          <p:cNvPr id="20483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204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108F0E7-41C9-924A-899D-A99626E210E7}" type="slidenum">
              <a:rPr lang="en-US" altLang="ja-JP">
                <a:latin typeface="Times New Roman" pitchFamily="-84" charset="0"/>
              </a:rPr>
              <a:pPr/>
              <a:t>4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048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/>
              <a:t>Slide </a:t>
            </a:r>
            <a:fld id="{D02F1208-F1CC-5647-B8C9-44C59DBA32CD}" type="slidenum">
              <a:rPr lang="en-US" altLang="ja-JP"/>
              <a:pPr algn="ctr"/>
              <a:t>4</a:t>
            </a:fld>
            <a:endParaRPr lang="en-US" altLang="ja-JP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Attendance</a:t>
            </a:r>
          </a:p>
        </p:txBody>
      </p:sp>
      <p:sp>
        <p:nvSpPr>
          <p:cNvPr id="204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ja-JP">
                <a:ea typeface="ＭＳ Ｐゴシック" pitchFamily="-84" charset="-128"/>
                <a:cs typeface="ＭＳ Ｐゴシック" pitchFamily="-84" charset="-128"/>
                <a:hlinkClick r:id="rId2"/>
              </a:rPr>
              <a:t>https://murphy.events.ieee.org/imat/attendance/index</a:t>
            </a:r>
            <a:endParaRPr lang="en-US" altLang="ja-JP">
              <a:ea typeface="ＭＳ Ｐゴシック" pitchFamily="-84" charset="-128"/>
              <a:cs typeface="ＭＳ Ｐゴシック" pitchFamily="-84" charset="-128"/>
            </a:endParaRPr>
          </a:p>
          <a:p>
            <a:pPr marL="457200" indent="-457200"/>
            <a:endParaRPr lang="en-US" altLang="ja-JP" sz="3600">
              <a:ea typeface="ＭＳ Ｐゴシック" pitchFamily="-84" charset="-128"/>
              <a:cs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ja-JP" sz="3600">
                <a:ea typeface="ＭＳ Ｐゴシック" pitchFamily="-84" charset="-128"/>
                <a:cs typeface="ＭＳ Ｐゴシック" pitchFamily="-84" charset="-128"/>
              </a:rPr>
              <a:t>Register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3600">
                <a:ea typeface="ＭＳ Ｐゴシック" pitchFamily="-84" charset="-128"/>
                <a:cs typeface="ＭＳ Ｐゴシック" pitchFamily="-84" charset="-128"/>
              </a:rPr>
              <a:t>Indicate </a:t>
            </a:r>
            <a:r>
              <a:rPr lang="en-US" altLang="ja-JP" sz="3600" smtClean="0">
                <a:ea typeface="ＭＳ Ｐゴシック" pitchFamily="-84" charset="-128"/>
                <a:cs typeface="ＭＳ Ｐゴシック" pitchFamily="-84" charset="-128"/>
              </a:rPr>
              <a:t>attendance</a:t>
            </a:r>
            <a:endParaRPr lang="en-US" altLang="ja-JP" sz="3600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2012</a:t>
            </a:r>
          </a:p>
        </p:txBody>
      </p:sp>
      <p:sp>
        <p:nvSpPr>
          <p:cNvPr id="21507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215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8605D9A-D260-0847-8B03-1A35285F2EE8}" type="slidenum">
              <a:rPr lang="en-US" altLang="ja-JP">
                <a:latin typeface="Times New Roman" pitchFamily="-84" charset="0"/>
              </a:rPr>
              <a:pPr/>
              <a:t>5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150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/>
              <a:t>Slide </a:t>
            </a:r>
            <a:fld id="{C135EDA6-BA42-C744-B61A-50B00165168A}" type="slidenum">
              <a:rPr lang="en-US" altLang="ja-JP"/>
              <a:pPr algn="ctr"/>
              <a:t>5</a:t>
            </a:fld>
            <a:endParaRPr lang="en-US" altLang="ja-JP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Attendance, Voting &amp; Document Status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686800" cy="4724400"/>
          </a:xfrm>
        </p:spPr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Make sure your badges are correct </a:t>
            </a:r>
          </a:p>
          <a:p>
            <a:endParaRPr lang="en-US" altLang="ja-JP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If you plan to make a submission be sure it does not contain company logos or advertising</a:t>
            </a:r>
          </a:p>
          <a:p>
            <a:endParaRPr lang="en-US" altLang="ja-JP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Questions on Voting status, Ballot pool, Access to Reflector, Documentation,  member’s area</a:t>
            </a:r>
          </a:p>
          <a:p>
            <a:pPr lvl="1"/>
            <a:r>
              <a:rPr lang="en-US" altLang="ja-JP" sz="2400"/>
              <a:t>see Adrian Stephens –  adrian.p.stephens@intel.com</a:t>
            </a:r>
            <a:r>
              <a:rPr lang="en-US" altLang="ja-JP"/>
              <a:t> </a:t>
            </a:r>
          </a:p>
          <a:p>
            <a:pPr lvl="1"/>
            <a:endParaRPr lang="en-US" altLang="ja-JP"/>
          </a:p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Cell Phones Silent or Off</a:t>
            </a:r>
          </a:p>
          <a:p>
            <a:pPr lvl="1"/>
            <a:endParaRPr lang="ja-JP" altLang="en-US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780r1 (Ping)</a:t>
            </a:r>
          </a:p>
          <a:p>
            <a:pPr lvl="1"/>
            <a:r>
              <a:rPr lang="en-US" dirty="0" smtClean="0"/>
              <a:t>Optimized EAP</a:t>
            </a:r>
          </a:p>
          <a:p>
            <a:r>
              <a:rPr lang="en-US" dirty="0" smtClean="0"/>
              <a:t>1160r10 (George)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SFD security section:</a:t>
            </a:r>
          </a:p>
          <a:p>
            <a:pPr lvl="1"/>
            <a:r>
              <a:rPr lang="en-US" dirty="0" smtClean="0"/>
              <a:t>Only 13 bullet points in there</a:t>
            </a:r>
          </a:p>
          <a:p>
            <a:pPr lvl="1"/>
            <a:r>
              <a:rPr lang="en-US" dirty="0" smtClean="0"/>
              <a:t>Should we add more details in there before discussing </a:t>
            </a:r>
            <a:r>
              <a:rPr lang="en-US" smtClean="0"/>
              <a:t>normative text?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89319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21308</TotalTime>
  <Words>259</Words>
  <Application>Microsoft Office PowerPoint</Application>
  <PresentationFormat>On-screen Show (4:3)</PresentationFormat>
  <Paragraphs>68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IEEE 802.11ai Security Ad-hoc Agenda </vt:lpstr>
      <vt:lpstr>Abstract</vt:lpstr>
      <vt:lpstr>Meeting Protocol</vt:lpstr>
      <vt:lpstr>Attendance</vt:lpstr>
      <vt:lpstr>Attendance, Voting &amp; Document Status</vt:lpstr>
      <vt:lpstr>Agenda</vt:lpstr>
    </vt:vector>
  </TitlesOfParts>
  <Company>Root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Initial Authentication Study Group Agenda November 2010</dc:title>
  <dc:creator>Hiroshi Mano</dc:creator>
  <cp:lastModifiedBy>Windows User</cp:lastModifiedBy>
  <cp:revision>419</cp:revision>
  <cp:lastPrinted>1998-02-10T13:28:06Z</cp:lastPrinted>
  <dcterms:created xsi:type="dcterms:W3CDTF">2012-07-15T23:57:40Z</dcterms:created>
  <dcterms:modified xsi:type="dcterms:W3CDTF">2012-07-17T20:19:38Z</dcterms:modified>
</cp:coreProperties>
</file>