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57" r:id="rId3"/>
    <p:sldId id="296" r:id="rId4"/>
    <p:sldId id="297" r:id="rId5"/>
    <p:sldId id="298" r:id="rId6"/>
    <p:sldId id="299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真野 浩" initials="真野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0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288"/>
    </p:cViewPr>
  </p:outlin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200" d="100"/>
        <a:sy n="200" d="100"/>
      </p:scale>
      <p:origin x="0" y="6048"/>
    </p:cViewPr>
  </p:sorterViewPr>
  <p:notesViewPr>
    <p:cSldViewPr showGuides="1">
      <p:cViewPr varScale="1">
        <p:scale>
          <a:sx n="74" d="100"/>
          <a:sy n="74" d="100"/>
        </p:scale>
        <p:origin x="-308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54475" y="174625"/>
            <a:ext cx="2184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doc.: IEEE 802.11-11/xxxxr0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9096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March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45038" y="8982075"/>
            <a:ext cx="157321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Hiroshi </a:t>
            </a:r>
            <a:r>
              <a:rPr lang="en-US" err="1"/>
              <a:t>Mano</a:t>
            </a:r>
            <a:r>
              <a:rPr lang="en-US"/>
              <a:t> (</a:t>
            </a:r>
            <a:r>
              <a:rPr lang="en-US" err="1"/>
              <a:t>Root,Inc</a:t>
            </a:r>
            <a:r>
              <a:rPr lang="en-US"/>
              <a:t>.)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1E0BDAB5-0E9A-0944-83A9-C1762299F6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392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658DDA19-48F8-D54F-B94A-B5244F20A2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996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EEA713CC-9B1F-7247-BAAA-33C260C63A7B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1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15D7D818-1B16-6C40-A628-DF82F11E84A6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2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37B09A0-BB64-D944-91DA-E0878867DF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6B96CA3-E382-3442-AFFD-A7E4C21871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AEDB6D0-FFAE-0B45-B840-AFAB375B01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E275D85B-EEFE-A142-B02B-B9A3C45424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3060BA80-4FDB-C140-AD27-D6552766E67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101B002-A266-024B-B22F-DC19655FC8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0ADC790-B12E-AA44-AF08-80525594A06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47AE1E1-1499-D74A-95A4-7F4FAB76A92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4C7CEA63-2B76-A643-8598-A4403A39BB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0BA808-DB25-844A-A2EE-229D6A5C1D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19255177-E4EC-BE4C-B516-B975FB15DBA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8778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04787E-AE3C-CC4D-B314-7185A8D4272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49661" y="332601"/>
            <a:ext cx="329583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altLang="ja-JP" sz="1800" b="1" dirty="0"/>
              <a:t>doc.: IEEE </a:t>
            </a:r>
            <a:r>
              <a:rPr lang="en-US" altLang="ja-JP" sz="1800" b="1" dirty="0" smtClean="0"/>
              <a:t>802.11-12-0927r0</a:t>
            </a:r>
            <a:endParaRPr lang="en-US" altLang="ja-JP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-1808163" y="1539875"/>
            <a:ext cx="184150" cy="276225"/>
          </a:xfrm>
          <a:prstGeom prst="rect">
            <a:avLst/>
          </a:prstGeom>
          <a:noFill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endParaRPr kumimoji="1" lang="ja-JP" altLang="en-US">
              <a:latin typeface="Times New Roman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urphy.events.ieee.org/imat/attendance/index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3858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2012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4262BD9-4907-E34E-8190-C8561625922C}" type="slidenum">
              <a:rPr lang="en-US" altLang="ja-JP">
                <a:latin typeface="Times New Roman" pitchFamily="-84" charset="0"/>
              </a:rPr>
              <a:pPr/>
              <a:t>1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8077200" cy="1295400"/>
          </a:xfrm>
          <a:noFill/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Security Ad-hoc Agenda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2012-05-17</a:t>
            </a:r>
            <a:endParaRPr lang="en-US" altLang="ja-JP" sz="2000" b="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altLang="ja-JP" sz="2000" b="1"/>
              <a:t>Authors:</a:t>
            </a:r>
            <a:endParaRPr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5502511"/>
              </p:ext>
            </p:extLst>
          </p:nvPr>
        </p:nvGraphicFramePr>
        <p:xfrm>
          <a:off x="388938" y="3429000"/>
          <a:ext cx="8366125" cy="955676"/>
        </p:xfrm>
        <a:graphic>
          <a:graphicData uri="http://schemas.openxmlformats.org/drawingml/2006/table">
            <a:tbl>
              <a:tblPr/>
              <a:tblGrid>
                <a:gridCol w="1230312"/>
                <a:gridCol w="2092325"/>
                <a:gridCol w="2189163"/>
                <a:gridCol w="1303337"/>
                <a:gridCol w="1550988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1" lang="ja-JP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Address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Gabor Bajko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Nokia</a:t>
                      </a:r>
                      <a:endParaRPr kumimoji="1" 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200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Mathilda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, Sunnyvale, CA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Gabor.bajko@nokia.com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ＭＳ 明朝" pitchFamily="-84" charset="-128"/>
                        <a:cs typeface="ＭＳ 明朝" pitchFamily="-84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2012</a:t>
            </a: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2F5A7B3D-1827-CB4F-B70B-BC122C1560E6}" type="slidenum">
              <a:rPr lang="en-US" altLang="ja-JP">
                <a:latin typeface="Times New Roman" pitchFamily="-84" charset="0"/>
              </a:rPr>
              <a:pPr/>
              <a:t>2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ja-JP" sz="4000" smtClean="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848600" cy="1066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Agenda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Security ad-hoc </a:t>
            </a:r>
          </a:p>
          <a:p>
            <a:pPr algn="ctr">
              <a:buFontTx/>
              <a:buNone/>
            </a:pP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Tue, July 17</a:t>
            </a:r>
            <a:r>
              <a:rPr lang="en-US" altLang="ja-JP" baseline="30000" dirty="0" smtClean="0">
                <a:ea typeface="ＭＳ Ｐゴシック" pitchFamily="-84" charset="-128"/>
                <a:cs typeface="ＭＳ Ｐゴシック" pitchFamily="-84" charset="-128"/>
              </a:rPr>
              <a:t>th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, PM1 (13:30-15:30)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July 2012,  San Diego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2012</a:t>
            </a:r>
          </a:p>
        </p:txBody>
      </p:sp>
      <p:sp>
        <p:nvSpPr>
          <p:cNvPr id="19459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19460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DE2B8ABC-FCD5-F649-8D33-CFBCF890B753}" type="slidenum">
              <a:rPr lang="en-US" altLang="ja-JP">
                <a:latin typeface="Times New Roman" pitchFamily="-84" charset="0"/>
              </a:rPr>
              <a:pPr/>
              <a:t>3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1946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/>
              <a:t>Slide </a:t>
            </a:r>
            <a:fld id="{B015248D-C552-F34C-9F01-9F5CDF1A9B99}" type="slidenum">
              <a:rPr lang="en-US" altLang="ja-JP"/>
              <a:pPr algn="ctr"/>
              <a:t>3</a:t>
            </a:fld>
            <a:endParaRPr lang="en-US" altLang="ja-JP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Meeting Protocol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667000"/>
            <a:ext cx="8458200" cy="1676400"/>
          </a:xfrm>
        </p:spPr>
        <p:txBody>
          <a:bodyPr/>
          <a:lstStyle/>
          <a:p>
            <a:r>
              <a:rPr lang="en-US" altLang="ja-JP" sz="3200">
                <a:ea typeface="ＭＳ Ｐゴシック" pitchFamily="-84" charset="-128"/>
                <a:cs typeface="ＭＳ Ｐゴシック" pitchFamily="-84" charset="-128"/>
              </a:rPr>
              <a:t>Please announce your affiliation when you first address the group during a meeting slot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2012</a:t>
            </a:r>
          </a:p>
        </p:txBody>
      </p:sp>
      <p:sp>
        <p:nvSpPr>
          <p:cNvPr id="20483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20484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108F0E7-41C9-924A-899D-A99626E210E7}" type="slidenum">
              <a:rPr lang="en-US" altLang="ja-JP">
                <a:latin typeface="Times New Roman" pitchFamily="-84" charset="0"/>
              </a:rPr>
              <a:pPr/>
              <a:t>4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0485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/>
              <a:t>Slide </a:t>
            </a:r>
            <a:fld id="{D02F1208-F1CC-5647-B8C9-44C59DBA32CD}" type="slidenum">
              <a:rPr lang="en-US" altLang="ja-JP"/>
              <a:pPr algn="ctr"/>
              <a:t>4</a:t>
            </a:fld>
            <a:endParaRPr lang="en-US" altLang="ja-JP"/>
          </a:p>
        </p:txBody>
      </p:sp>
      <p:sp>
        <p:nvSpPr>
          <p:cNvPr id="204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Attendance</a:t>
            </a:r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600200"/>
            <a:ext cx="8077200" cy="4495800"/>
          </a:xfrm>
        </p:spPr>
        <p:txBody>
          <a:bodyPr/>
          <a:lstStyle/>
          <a:p>
            <a:pPr marL="457200" indent="-457200"/>
            <a:r>
              <a:rPr lang="en-US" altLang="ja-JP">
                <a:ea typeface="ＭＳ Ｐゴシック" pitchFamily="-84" charset="-128"/>
                <a:cs typeface="ＭＳ Ｐゴシック" pitchFamily="-84" charset="-128"/>
                <a:hlinkClick r:id="rId2"/>
              </a:rPr>
              <a:t>https://murphy.events.ieee.org/imat/attendance/index</a:t>
            </a:r>
            <a:endParaRPr lang="en-US" altLang="ja-JP">
              <a:ea typeface="ＭＳ Ｐゴシック" pitchFamily="-84" charset="-128"/>
              <a:cs typeface="ＭＳ Ｐゴシック" pitchFamily="-84" charset="-128"/>
            </a:endParaRPr>
          </a:p>
          <a:p>
            <a:pPr marL="457200" indent="-457200"/>
            <a:endParaRPr lang="en-US" altLang="ja-JP" sz="3600">
              <a:ea typeface="ＭＳ Ｐゴシック" pitchFamily="-84" charset="-128"/>
              <a:cs typeface="ＭＳ Ｐゴシック" pitchFamily="-84" charset="-128"/>
            </a:endParaRPr>
          </a:p>
          <a:p>
            <a:pPr marL="457200" indent="-457200">
              <a:buFontTx/>
              <a:buAutoNum type="arabicPeriod"/>
            </a:pPr>
            <a:r>
              <a:rPr lang="en-US" altLang="ja-JP" sz="3600">
                <a:ea typeface="ＭＳ Ｐゴシック" pitchFamily="-84" charset="-128"/>
                <a:cs typeface="ＭＳ Ｐゴシック" pitchFamily="-84" charset="-128"/>
              </a:rPr>
              <a:t>Register</a:t>
            </a:r>
          </a:p>
          <a:p>
            <a:pPr marL="457200" indent="-457200">
              <a:buFontTx/>
              <a:buAutoNum type="arabicPeriod"/>
            </a:pPr>
            <a:r>
              <a:rPr lang="en-US" altLang="ja-JP" sz="3600">
                <a:ea typeface="ＭＳ Ｐゴシック" pitchFamily="-84" charset="-128"/>
                <a:cs typeface="ＭＳ Ｐゴシック" pitchFamily="-84" charset="-128"/>
              </a:rPr>
              <a:t>Indicate </a:t>
            </a:r>
            <a:r>
              <a:rPr lang="en-US" altLang="ja-JP" sz="3600" smtClean="0">
                <a:ea typeface="ＭＳ Ｐゴシック" pitchFamily="-84" charset="-128"/>
                <a:cs typeface="ＭＳ Ｐゴシック" pitchFamily="-84" charset="-128"/>
              </a:rPr>
              <a:t>attendance</a:t>
            </a:r>
            <a:endParaRPr lang="en-US" altLang="ja-JP" sz="3600"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日付プレースホルダ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July 2012</a:t>
            </a:r>
          </a:p>
        </p:txBody>
      </p:sp>
      <p:sp>
        <p:nvSpPr>
          <p:cNvPr id="21507" name="フッター プレースホルダ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(ATRD, Root, Lab)</a:t>
            </a:r>
          </a:p>
        </p:txBody>
      </p:sp>
      <p:sp>
        <p:nvSpPr>
          <p:cNvPr id="21508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58605D9A-D260-0847-8B03-1A35285F2EE8}" type="slidenum">
              <a:rPr lang="en-US" altLang="ja-JP">
                <a:latin typeface="Times New Roman" pitchFamily="-84" charset="0"/>
              </a:rPr>
              <a:pPr/>
              <a:t>5</a:t>
            </a:fld>
            <a:endParaRPr lang="en-US" altLang="ja-JP">
              <a:latin typeface="Times New Roman" pitchFamily="-84" charset="0"/>
            </a:endParaRPr>
          </a:p>
        </p:txBody>
      </p:sp>
      <p:sp>
        <p:nvSpPr>
          <p:cNvPr id="21509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ja-JP"/>
              <a:t>Slide </a:t>
            </a:r>
            <a:fld id="{C135EDA6-BA42-C744-B61A-50B00165168A}" type="slidenum">
              <a:rPr lang="en-US" altLang="ja-JP"/>
              <a:pPr algn="ctr"/>
              <a:t>5</a:t>
            </a:fld>
            <a:endParaRPr lang="en-US" altLang="ja-JP"/>
          </a:p>
        </p:txBody>
      </p:sp>
      <p:sp>
        <p:nvSpPr>
          <p:cNvPr id="215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Attendance, Voting &amp; Document Status</a:t>
            </a:r>
          </a:p>
        </p:txBody>
      </p:sp>
      <p:sp>
        <p:nvSpPr>
          <p:cNvPr id="215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371600"/>
            <a:ext cx="8686800" cy="4724400"/>
          </a:xfrm>
        </p:spPr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Make sure your badges are correct </a:t>
            </a:r>
          </a:p>
          <a:p>
            <a:endParaRPr lang="en-US" altLang="ja-JP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If you plan to make a submission be sure it does not contain company logos or advertising</a:t>
            </a:r>
          </a:p>
          <a:p>
            <a:endParaRPr lang="en-US" altLang="ja-JP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Questions on Voting status, Ballot pool, Access to Reflector, Documentation,  member’s area</a:t>
            </a:r>
          </a:p>
          <a:p>
            <a:pPr lvl="1"/>
            <a:r>
              <a:rPr lang="en-US" altLang="ja-JP" sz="2400"/>
              <a:t>see Adrian Stephens –  adrian.p.stephens@intel.com</a:t>
            </a:r>
            <a:r>
              <a:rPr lang="en-US" altLang="ja-JP"/>
              <a:t> </a:t>
            </a:r>
          </a:p>
          <a:p>
            <a:pPr lvl="1"/>
            <a:endParaRPr lang="en-US" altLang="ja-JP"/>
          </a:p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Cell Phones Silent or Off</a:t>
            </a:r>
          </a:p>
          <a:p>
            <a:pPr lvl="1"/>
            <a:endParaRPr lang="ja-JP" altLang="en-US">
              <a:ea typeface="ＭＳ Ｐゴシック" pitchFamily="-8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780r1 (Ping)</a:t>
            </a:r>
          </a:p>
          <a:p>
            <a:pPr lvl="1"/>
            <a:r>
              <a:rPr lang="en-US" dirty="0" smtClean="0"/>
              <a:t>Optimized EAP</a:t>
            </a:r>
          </a:p>
          <a:p>
            <a:r>
              <a:rPr lang="en-US" dirty="0" smtClean="0"/>
              <a:t>1160r10 (George)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SFD security section:</a:t>
            </a:r>
          </a:p>
          <a:p>
            <a:pPr lvl="1"/>
            <a:r>
              <a:rPr lang="en-US" dirty="0" smtClean="0"/>
              <a:t>Only 13 bullet points in there</a:t>
            </a:r>
          </a:p>
          <a:p>
            <a:pPr lvl="1"/>
            <a:r>
              <a:rPr lang="en-US" dirty="0" smtClean="0"/>
              <a:t>Should we add more details in there before discussing </a:t>
            </a:r>
            <a:r>
              <a:rPr lang="en-US" smtClean="0"/>
              <a:t>normative text?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89319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21308</TotalTime>
  <Words>259</Words>
  <Application>Microsoft Office PowerPoint</Application>
  <PresentationFormat>On-screen Show (4:3)</PresentationFormat>
  <Paragraphs>68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802-11-Submission</vt:lpstr>
      <vt:lpstr>IEEE 802.11ai Security Ad-hoc Agenda </vt:lpstr>
      <vt:lpstr>Abstract</vt:lpstr>
      <vt:lpstr>Meeting Protocol</vt:lpstr>
      <vt:lpstr>Attendance</vt:lpstr>
      <vt:lpstr>Attendance, Voting &amp; Document Status</vt:lpstr>
      <vt:lpstr>Agenda</vt:lpstr>
    </vt:vector>
  </TitlesOfParts>
  <Company>Root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 Initial Authentication Study Group Agenda November 2010</dc:title>
  <dc:creator>Hiroshi Mano</dc:creator>
  <cp:lastModifiedBy>Windows User</cp:lastModifiedBy>
  <cp:revision>419</cp:revision>
  <cp:lastPrinted>1998-02-10T13:28:06Z</cp:lastPrinted>
  <dcterms:created xsi:type="dcterms:W3CDTF">2012-07-15T23:57:40Z</dcterms:created>
  <dcterms:modified xsi:type="dcterms:W3CDTF">2012-07-17T20:19:38Z</dcterms:modified>
</cp:coreProperties>
</file>