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2" r:id="rId7"/>
    <p:sldId id="297" r:id="rId8"/>
    <p:sldId id="265" r:id="rId9"/>
    <p:sldId id="293" r:id="rId10"/>
    <p:sldId id="294" r:id="rId11"/>
    <p:sldId id="295" r:id="rId12"/>
    <p:sldId id="296" r:id="rId13"/>
    <p:sldId id="29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6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11-12-0913-00-00ai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2012-July San Diego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11-12-0151-08-00ai-proposed-specification-framework-for-tgai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</a:t>
            </a:r>
            <a:r>
              <a:rPr lang="en-US" dirty="0" smtClean="0"/>
              <a:t>to keep tracking of the ad hoc discussions about 802.11ai passive scanning during 2012-July San Diego meeting.</a:t>
            </a:r>
            <a:endParaRPr lang="en-US" dirty="0" smtClean="0"/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before  2012-July San Diego Meeting: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Accepted 11ai SFD text about passive scanning: Subsection 6.2.1 and 6.2.2 in 12/0151r8;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Previous discussions about passive scanning: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12/0406r5 and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12/0669r1.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2012-July San Diego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11-12-0784-00-00ai-bss-information-on-other-channels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Discussions during 2012-July San Diego meeting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PM-1: Presentations / Discussions of contributions, 12/0741r1, 12/0742r0, and 12/0790.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PM-2: Ad Hoc discussions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Agenda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Re-cap  the design purpose of FILS Discovery frame? 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covery frame apply to other bands than 20MHz?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PPDU type for FILS discovery frame?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contents for FILS discovery frame?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Including mandatory vs. optional?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Discovery frame format decision?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Should we consider MAC header optimization?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11ai SFD, “</a:t>
            </a:r>
            <a:r>
              <a:rPr lang="en-US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“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issue: should FILS discovery frame indicate its periodicity (if periodical)?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Yes: 4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No:  8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Abstain: 16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Configurable system parameter?  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Function of FILS discovery frame: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Just for AP/Net discovery, not for STA synchronization?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Design Purposes of FILS Discovery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design 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purposes 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of FILS Discovery frame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</a:t>
            </a:r>
          </a:p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Delay the discussions to the “contents” item, will be the leading question for that agenda item.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ands/Bandwidth, PPDU Type, Target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ize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covery frame apply to other bands than 20MHz?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11ai will be bands/bandwidth independent!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PPDU type for FILS discovery frame?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Any PPDU types (non-HT PPDU, legacy STAs can understand)??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Table it to the discussion of contribution 12/0772.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Wireless media occupancy vs. Size of FD frame?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previous contribution related to this issue: 12/0042r4.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we agree on a “max size” before the discussion of the FD contents?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 as small as possible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Discovery Frame Contents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contents for FILS discovery frame? (Including mandatory vs. optional?)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Purpose of FILS discovery frame?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Does it 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11ai-capable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STA to initiate association?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Case-1: STA has the info of AP’s SSID and AP’s configuration change count;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 STA does not have any info about the AP.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only enable AP discovery?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AP’s SSID sufficient for AP discovery? If not, what else info is needed?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18527</TotalTime>
  <Words>803</Words>
  <Application>Microsoft Office PowerPoint</Application>
  <PresentationFormat>On-screen Show (4:3)</PresentationFormat>
  <Paragraphs>136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Ad Hoc Discussions of 802.11ai Passive Scanning during 2012-July San Diego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344</cp:revision>
  <cp:lastPrinted>1601-01-01T00:00:00Z</cp:lastPrinted>
  <dcterms:created xsi:type="dcterms:W3CDTF">2012-01-06T05:35:07Z</dcterms:created>
  <dcterms:modified xsi:type="dcterms:W3CDTF">2012-07-17T06:50:15Z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