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62" r:id="rId7"/>
    <p:sldId id="297" r:id="rId8"/>
    <p:sldId id="265" r:id="rId9"/>
    <p:sldId id="293" r:id="rId10"/>
    <p:sldId id="294" r:id="rId11"/>
    <p:sldId id="295" r:id="rId12"/>
    <p:sldId id="296" r:id="rId13"/>
    <p:sldId id="292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390" y="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76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11-12-0913-00-00ai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115300" cy="952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Ad Hoc Discussions of 802.11ai Passive Scanning during 2012-July San Diego Meeting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2012-07-16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0538" y="2813050"/>
          <a:ext cx="7916862" cy="2635250"/>
        </p:xfrm>
        <a:graphic>
          <a:graphicData uri="http://schemas.openxmlformats.org/presentationml/2006/ole">
            <p:oleObj spid="_x0000_s3075" name="Document" r:id="rId4" imgW="8648873" imgH="287281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400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References: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IEEE Std 802.11™-2012</a:t>
            </a:r>
            <a:endParaRPr kumimoji="0" lang="en-US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11-12-0151-08-00ai-proposed-specification-framework-for-tgai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11-12-0406-05-00ai-passive-scanning-improvements-draft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11-12-0669-01-00ai-passive-scanning-improvements-ad-hoc-report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11-12-0741-00-00ai-FILS-Discovery-Frame-Content-Discussions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11-12-0742-00-00ai-discussions-of-fils-discovery-frame-format-design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11-12-0790-00-00ai-multiple-frequency-channel-scanning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/>
        </p:spPr>
        <p:txBody>
          <a:bodyPr>
            <a:normAutofit/>
          </a:bodyPr>
          <a:lstStyle/>
          <a:p>
            <a:pPr marL="0" indent="0" algn="just"/>
            <a:r>
              <a:rPr lang="en-US" dirty="0" smtClean="0"/>
              <a:t>This document is intended </a:t>
            </a:r>
            <a:r>
              <a:rPr lang="en-US" dirty="0" smtClean="0"/>
              <a:t>to keep tracking of the ad hoc discussions about 802.11ai passive scanning during 2012-July San Diego meeting.</a:t>
            </a:r>
            <a:endParaRPr lang="en-US" dirty="0" smtClean="0"/>
          </a:p>
          <a:p>
            <a:pPr marL="0" indent="0" algn="just"/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00700" y="6477000"/>
            <a:ext cx="2941638" cy="179388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6477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TGai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600200"/>
          <a:ext cx="7924800" cy="407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3216"/>
                <a:gridCol w="1961584"/>
              </a:tblGrid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6367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??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11612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Background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11ai Passive Scanning Work Status before  2012-July San Diego Meeting: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Accepted 11ai SFD text about passive scanning: Subsection 6.2.1 and 6.2.2 in 12/0151r8;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Previous discussions about passive scanning: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12/0406r5 and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12/0669r1.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Passive Scanning related </a:t>
            </a: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Submissions to </a:t>
            </a:r>
            <a:r>
              <a:rPr lang="en-US" sz="2900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for 2012-July San Diego meeting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11-12-0741-01-00ai-discussions-about-fils-discovery-frame-content-design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11-12-0742-00-00ai-discussions-of-fils-discovery-frame-format-design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11-12-0790-00-00ai-multiple-frequency-channel-scanning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11-12-0784-00-00ai-bss-information-on-other-channels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Passive Scanning Discussions during 2012-July San Diego meeting</a:t>
            </a:r>
            <a:endParaRPr lang="en-US" sz="29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804863" lvl="1" indent="-3413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Monday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PM-1: Presentations / Discussions of contributions, 12/0741r1, 12/0742r0, and 12/0790.</a:t>
            </a:r>
          </a:p>
          <a:p>
            <a:pPr marL="804863" lvl="1" indent="-3413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Monday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PM-2: Ad Hoc discussions</a:t>
            </a:r>
            <a:endParaRPr lang="en-US" b="1" kern="0" dirty="0" smtClean="0">
              <a:solidFill>
                <a:srgbClr val="000000"/>
              </a:solidFill>
              <a:latin typeface="Times New Roman"/>
            </a:endParaRP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 Hoc Discussion Agenda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Items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Re-cap  the design purpose of FILS Discovery frame? 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Is FILS Discovery frame a periodical message?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Is it a replacement of regular beacon?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Does it enable STA to initiate association?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Does the FILS dis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covery frame apply to other bands than 20MHz?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PPDU type for FILS discovery frame?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Target size of FILS discovery frame or other design constraints?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Detailed contents for FILS discovery frame?</a:t>
            </a: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Including mandatory vs. optional?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FILS Discovery frame format decision?</a:t>
            </a: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Should we consider MAC header optimization?</a:t>
            </a: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55563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Is FILS Discovery frame a periodical message?</a:t>
            </a:r>
          </a:p>
          <a:p>
            <a:pPr marL="679450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Based on 11ai SFD, “</a:t>
            </a:r>
            <a:r>
              <a:rPr lang="en-US" dirty="0" smtClean="0">
                <a:solidFill>
                  <a:srgbClr val="0000FF"/>
                </a:solidFill>
              </a:rPr>
              <a:t>The FILS Discovery Frame may be transmitted periodically and/or non-periodically.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“</a:t>
            </a:r>
          </a:p>
          <a:p>
            <a:pPr marL="679450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Another related issue: should FILS discovery frame indicate its periodicity (if periodical)?</a:t>
            </a:r>
          </a:p>
          <a:p>
            <a:pPr marL="1206500" lvl="3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Courier New" pitchFamily="49" charset="0"/>
              <a:buChar char="o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Yes: 4</a:t>
            </a:r>
          </a:p>
          <a:p>
            <a:pPr marL="1206500" lvl="3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Courier New" pitchFamily="49" charset="0"/>
              <a:buChar char="o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No:  8</a:t>
            </a:r>
          </a:p>
          <a:p>
            <a:pPr marL="1206500" lvl="3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Courier New" pitchFamily="49" charset="0"/>
              <a:buChar char="o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Abstain: 16</a:t>
            </a:r>
          </a:p>
          <a:p>
            <a:pPr marL="679450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Configurable system parameter?  </a:t>
            </a:r>
          </a:p>
          <a:p>
            <a:pPr marL="679450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Function of FILS discovery frame:</a:t>
            </a:r>
          </a:p>
          <a:p>
            <a:pPr marL="1206500" lvl="3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Courier New" pitchFamily="49" charset="0"/>
              <a:buChar char="o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Just for AP/Net discovery, not for STA synchronization?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</a:endParaRP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609600" y="6477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Re-cap: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Design Purposes of FILS Discovery Frame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Re-cap:</a:t>
            </a:r>
            <a:r>
              <a:rPr lang="en-US" sz="2800" b="1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800" b="1" kern="0" dirty="0" smtClean="0">
                <a:solidFill>
                  <a:srgbClr val="000000"/>
                </a:solidFill>
                <a:latin typeface="Times New Roman"/>
              </a:rPr>
              <a:t>design </a:t>
            </a:r>
            <a:r>
              <a:rPr lang="en-US" sz="2800" b="1" kern="0" dirty="0" smtClean="0">
                <a:solidFill>
                  <a:srgbClr val="000000"/>
                </a:solidFill>
                <a:latin typeface="Times New Roman"/>
              </a:rPr>
              <a:t>purposes </a:t>
            </a:r>
            <a:r>
              <a:rPr lang="en-US" sz="2800" b="1" kern="0" dirty="0" smtClean="0">
                <a:solidFill>
                  <a:srgbClr val="000000"/>
                </a:solidFill>
                <a:latin typeface="Times New Roman"/>
              </a:rPr>
              <a:t>of FILS Discovery frame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55563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Is it a replacement of regular beacon?</a:t>
            </a:r>
          </a:p>
          <a:p>
            <a:pPr marL="736600" lvl="2" indent="-395288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N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o</a:t>
            </a:r>
          </a:p>
          <a:p>
            <a:pPr marL="55563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Does it enable STA to initiate association?</a:t>
            </a:r>
          </a:p>
          <a:p>
            <a:pPr marL="736600" lvl="2" indent="-395288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Delay the discussions to the “contents” item, will be the leading question for that agenda item.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</a:endParaRP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B</a:t>
            </a: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ands/Bandwidth, PPDU Type, Target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S</a:t>
            </a:r>
            <a:r>
              <a:rPr kumimoji="0" lang="en-US" b="1" i="0" u="none" strike="noStrike" kern="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ize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Does the FILS dis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covery frame apply to other bands than 20MHz?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Yes, 11ai will be bands/bandwidth independent!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PPDU type for FILS discovery frame?</a:t>
            </a:r>
          </a:p>
          <a:p>
            <a:pPr marL="736600" lvl="1" indent="-395288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Any PPDU types (non-HT PPDU, legacy STAs can understand)??</a:t>
            </a:r>
          </a:p>
          <a:p>
            <a:pPr marL="736600" lvl="1" indent="-395288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Table it to the discussion of contribution 12/0772.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Target size of FILS discovery frame or other design constraints?</a:t>
            </a:r>
          </a:p>
          <a:p>
            <a:pPr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Wireless media occupancy vs. Size of FD frame?</a:t>
            </a:r>
          </a:p>
          <a:p>
            <a:pPr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 previous contribution related to this issue: 12/0042r4.</a:t>
            </a:r>
          </a:p>
          <a:p>
            <a:pPr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Should we agree on a “max size” before the discussion of the FD contents?</a:t>
            </a:r>
          </a:p>
          <a:p>
            <a:pPr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Be as small as possible</a:t>
            </a:r>
          </a:p>
          <a:p>
            <a:pPr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FILS Discovery Frame Contents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contents for FILS discovery frame? (Including mandatory vs. optional?)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Purpose of FILS discovery frame?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Does it enable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11ai-capable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STA to initiate association?</a:t>
            </a:r>
          </a:p>
          <a:p>
            <a:pPr marL="1076325" lvl="2" indent="-44926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Case-1: STA has the info of AP’s SSID and AP’s configuration change count;</a:t>
            </a:r>
          </a:p>
          <a:p>
            <a:pPr marL="1076325" lvl="2" indent="-44926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Case-1 STA does not have any info about the AP.</a:t>
            </a:r>
            <a:endParaRPr lang="en-US" b="1" kern="0" dirty="0" smtClean="0">
              <a:solidFill>
                <a:srgbClr val="000000"/>
              </a:solidFill>
              <a:latin typeface="Times New Roman"/>
            </a:endParaRP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Does it only enable AP discovery?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Is AP’s SSID sufficient for AP discovery? If not, what else info is needed?</a:t>
            </a: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18527</TotalTime>
  <Words>803</Words>
  <Application>Microsoft Office PowerPoint</Application>
  <PresentationFormat>On-screen Show (4:3)</PresentationFormat>
  <Paragraphs>136</Paragraphs>
  <Slides>10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Ad Hoc Discussions of 802.11ai Passive Scanning during 2012-July San Diego Meeting </vt:lpstr>
      <vt:lpstr>Abstract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LeiW</dc:creator>
  <cp:lastModifiedBy>LeiW</cp:lastModifiedBy>
  <cp:revision>344</cp:revision>
  <cp:lastPrinted>1601-01-01T00:00:00Z</cp:lastPrinted>
  <dcterms:created xsi:type="dcterms:W3CDTF">2012-01-06T05:35:07Z</dcterms:created>
  <dcterms:modified xsi:type="dcterms:W3CDTF">2012-07-17T06:50:15Z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