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63" r:id="rId3"/>
  </p:sldMasterIdLst>
  <p:notesMasterIdLst>
    <p:notesMasterId r:id="rId82"/>
  </p:notesMasterIdLst>
  <p:handoutMasterIdLst>
    <p:handoutMasterId r:id="rId83"/>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35" r:id="rId49"/>
    <p:sldId id="304" r:id="rId50"/>
    <p:sldId id="303" r:id="rId51"/>
    <p:sldId id="306" r:id="rId52"/>
    <p:sldId id="305" r:id="rId53"/>
    <p:sldId id="309" r:id="rId54"/>
    <p:sldId id="307" r:id="rId55"/>
    <p:sldId id="308" r:id="rId56"/>
    <p:sldId id="312" r:id="rId57"/>
    <p:sldId id="310" r:id="rId58"/>
    <p:sldId id="311" r:id="rId59"/>
    <p:sldId id="315" r:id="rId60"/>
    <p:sldId id="313" r:id="rId61"/>
    <p:sldId id="314" r:id="rId62"/>
    <p:sldId id="320" r:id="rId63"/>
    <p:sldId id="316" r:id="rId64"/>
    <p:sldId id="317" r:id="rId65"/>
    <p:sldId id="318" r:id="rId66"/>
    <p:sldId id="319" r:id="rId67"/>
    <p:sldId id="329" r:id="rId68"/>
    <p:sldId id="321" r:id="rId69"/>
    <p:sldId id="322" r:id="rId70"/>
    <p:sldId id="323" r:id="rId71"/>
    <p:sldId id="324" r:id="rId72"/>
    <p:sldId id="325" r:id="rId73"/>
    <p:sldId id="326" r:id="rId74"/>
    <p:sldId id="327" r:id="rId75"/>
    <p:sldId id="328" r:id="rId76"/>
    <p:sldId id="332" r:id="rId77"/>
    <p:sldId id="333" r:id="rId78"/>
    <p:sldId id="334" r:id="rId79"/>
    <p:sldId id="336" r:id="rId80"/>
    <p:sldId id="337" r:id="rId8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9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notesMaster" Target="notesMasters/notesMaster1.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7/16/2012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11-12/0907r2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/907r1</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mc:AlternateContent xmlns:mc="http://schemas.openxmlformats.org/markup-compatibility/2006">
              <mc:Choice xmlns:v="urn:schemas-microsoft-com:vml" Requires="v">
                <p:oleObj spid="_x0000_s3082" name="文書" r:id="rId4" imgW="8255000" imgH="3683000" progId="Word.Document.8">
                  <p:embed/>
                </p:oleObj>
              </mc:Choice>
              <mc:Fallback>
                <p:oleObj name="文書" r:id="rId4" imgW="8255000" imgH="368300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90800"/>
                        <a:ext cx="8139112" cy="36226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596008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2510102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740118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a:t>If TGai includes support for probe filtering, should the probe filtering mechanism described in this submission be given further consideration?</a:t>
            </a:r>
            <a:br>
              <a:rPr lang="en-US" sz="1800"/>
            </a:br>
            <a:r>
              <a:rPr lang="en-US" sz="1800"/>
              <a:t/>
            </a:r>
            <a:br>
              <a:rPr lang="en-US" sz="1800"/>
            </a:br>
            <a:r>
              <a:rPr lang="en-US" sz="1800"/>
              <a:t>Yes:  </a:t>
            </a:r>
            <a:br>
              <a:rPr lang="en-US" sz="1800"/>
            </a:br>
            <a:r>
              <a:rPr lang="en-US" sz="1800"/>
              <a:t>No:</a:t>
            </a:r>
            <a:br>
              <a:rPr lang="en-US" sz="1800"/>
            </a:br>
            <a:r>
              <a:rPr lang="en-US" sz="1800"/>
              <a:t>Abstain:  </a:t>
            </a: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1573504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r>
              <a:rPr lang="en-US" altLang="ja-JP" dirty="0" smtClean="0"/>
              <a:t/>
            </a:r>
            <a:br>
              <a:rPr lang="en-US" altLang="ja-JP" dirty="0" smtClean="0"/>
            </a:br>
            <a:r>
              <a:rPr lang="en-US" altLang="ja-JP" dirty="0" smtClean="0"/>
              <a:t>1 Straw </a:t>
            </a:r>
            <a:r>
              <a:rPr lang="en-US" altLang="ja-JP" dirty="0" smtClean="0"/>
              <a:t>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a:t>
            </a:r>
            <a:r>
              <a:rPr lang="en-US" altLang="zh-CN" dirty="0" smtClean="0"/>
              <a:t>of doc 12/780r1 into </a:t>
            </a:r>
            <a:r>
              <a:rPr lang="en-US" altLang="zh-CN" dirty="0" smtClean="0"/>
              <a:t>11ai SFD security section?</a:t>
            </a:r>
          </a:p>
          <a:p>
            <a:endParaRPr lang="en-US" altLang="zh-CN" dirty="0" smtClean="0"/>
          </a:p>
          <a:p>
            <a:r>
              <a:rPr lang="en-US" altLang="zh-CN" dirty="0" smtClean="0"/>
              <a:t>Yes 18</a:t>
            </a:r>
            <a:endParaRPr lang="en-US" altLang="zh-CN" dirty="0" smtClean="0"/>
          </a:p>
          <a:p>
            <a:r>
              <a:rPr lang="en-US" altLang="zh-CN" dirty="0" smtClean="0"/>
              <a:t>No  13</a:t>
            </a:r>
            <a:endParaRPr lang="en-US" altLang="zh-CN" dirty="0" smtClean="0"/>
          </a:p>
          <a:p>
            <a:r>
              <a:rPr lang="en-US" altLang="zh-CN" dirty="0" smtClean="0"/>
              <a:t>Abstain </a:t>
            </a:r>
            <a:r>
              <a:rPr lang="en-US" altLang="zh-CN" dirty="0" smtClean="0"/>
              <a:t>17</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val="3217388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48</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p14="http://schemas.microsoft.com/office/powerpoint/2010/main" val="15476769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p14="http://schemas.microsoft.com/office/powerpoint/2010/main" val="3496044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p14="http://schemas.microsoft.com/office/powerpoint/2010/main" val="3117428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54</a:t>
            </a:fld>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12/789r2</a:t>
            </a:r>
            <a:r>
              <a:rPr lang="en-US" altLang="ja-JP" dirty="0" smtClean="0"/>
              <a:t/>
            </a:r>
            <a:br>
              <a:rPr lang="en-US" altLang="ja-JP" dirty="0" smtClean="0"/>
            </a:br>
            <a:r>
              <a:rPr lang="en-US" altLang="ja-JP" dirty="0" smtClean="0"/>
              <a:t>2 </a:t>
            </a:r>
            <a:r>
              <a:rPr lang="en-US" altLang="ja-JP" dirty="0" smtClean="0"/>
              <a:t>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39737491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a:t>
            </a:r>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59</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91380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60</a:t>
            </a:fld>
            <a:endParaRPr lang="en-GB"/>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64</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65</a:t>
            </a:fld>
            <a:endParaRPr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r>
              <a:rPr lang="en-US" altLang="ja-JP" dirty="0" smtClean="0"/>
              <a:t/>
            </a:r>
            <a:br>
              <a:rPr lang="en-US" altLang="ja-JP" dirty="0" smtClean="0"/>
            </a:br>
            <a:r>
              <a:rPr lang="en-US" altLang="ja-JP" dirty="0"/>
              <a:t>4</a:t>
            </a:r>
            <a:r>
              <a:rPr lang="en-US" altLang="ja-JP" dirty="0" smtClean="0"/>
              <a:t> </a:t>
            </a:r>
            <a:r>
              <a:rPr lang="en-US" altLang="ja-JP" dirty="0" smtClean="0"/>
              <a:t>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74</a:t>
            </a:fld>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046988"/>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r>
              <a:rPr lang="en-CA" sz="1600" dirty="0" smtClean="0">
                <a:solidFill>
                  <a:schemeClr val="tx1"/>
                </a:solidFill>
              </a:rPr>
              <a:t>Motion passes</a:t>
            </a:r>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75</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785652"/>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r>
              <a:rPr lang="en-CA" sz="1600" dirty="0" smtClean="0">
                <a:solidFill>
                  <a:schemeClr val="tx1"/>
                </a:solidFill>
              </a:rPr>
              <a:t>Motion passes</a:t>
            </a:r>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76</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r>
              <a:rPr lang="en-CA" dirty="0" smtClean="0"/>
              <a:t>Motion passes</a:t>
            </a:r>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6180763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53918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882</TotalTime>
  <Words>3318</Words>
  <Application>Microsoft Office PowerPoint</Application>
  <PresentationFormat>On-screen Show (4:3)</PresentationFormat>
  <Paragraphs>737</Paragraphs>
  <Slides>78</Slides>
  <Notes>18</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78</vt:i4>
      </vt:variant>
    </vt:vector>
  </HeadingPairs>
  <TitlesOfParts>
    <vt:vector size="82"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PowerPoint Presentation</vt:lpstr>
      <vt:lpstr>PowerPoint Presentation</vt:lpstr>
      <vt:lpstr>12/761r0 1 Straw poll 1 Motion</vt:lpstr>
      <vt:lpstr>Straw poll</vt:lpstr>
      <vt:lpstr>PowerPoint Presentation</vt:lpstr>
      <vt:lpstr>12/762r0 1 Straw poll 1 Motion</vt:lpstr>
      <vt:lpstr>Straw poll</vt:lpstr>
      <vt:lpstr>PowerPoint Presentation</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12/789r2 2 Motions</vt:lpstr>
      <vt:lpstr>Motion 1</vt:lpstr>
      <vt:lpstr>Motion 2</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12/794r2 4 Motions</vt:lpstr>
      <vt:lpstr>PowerPoint Presentation</vt:lpstr>
      <vt:lpstr>PowerPoint Presentation</vt:lpstr>
      <vt:lpstr>Motion 3</vt:lpstr>
      <vt:lpstr>Motion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Windows User</cp:lastModifiedBy>
  <cp:revision>30</cp:revision>
  <cp:lastPrinted>1601-01-01T00:00:00Z</cp:lastPrinted>
  <dcterms:created xsi:type="dcterms:W3CDTF">2012-07-16T20:35:22Z</dcterms:created>
  <dcterms:modified xsi:type="dcterms:W3CDTF">2012-07-17T20:01:57Z</dcterms:modified>
</cp:coreProperties>
</file>