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68.xml" ContentType="application/vnd.openxmlformats-officedocument.presentationml.slide+xml"/>
  <Override PartName="/ppt/slides/slide33.xml" ContentType="application/vnd.openxmlformats-officedocument.presentationml.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56.xml" ContentType="application/vnd.openxmlformats-officedocument.presentationml.slide+xml"/>
  <Override PartName="/ppt/slides/slide75.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slides/slide61.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theme/theme5.xml" ContentType="application/vnd.openxmlformats-officedocument.theme+xml"/>
  <Override PartName="/ppt/slides/slide11.xml" ContentType="application/vnd.openxmlformats-officedocument.presentationml.slide+xml"/>
  <Override PartName="/ppt/slides/slide65.xml" ContentType="application/vnd.openxmlformats-officedocument.presentationml.slide+xml"/>
  <Override PartName="/ppt/slideMasters/slideMaster3.xml" ContentType="application/vnd.openxmlformats-officedocument.presentationml.slideMaster+xml"/>
  <Override PartName="/ppt/notesSlides/notesSlide8.xml" ContentType="application/vnd.openxmlformats-officedocument.presentationml.notesSlide+xml"/>
  <Override PartName="/ppt/slides/slide46.xml" ContentType="application/vnd.openxmlformats-officedocument.presentationml.slide+xml"/>
  <Override PartName="/ppt/slides/slide70.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slides/slide69.xml" ContentType="application/vnd.openxmlformats-officedocument.presentationml.slide+xml"/>
  <Override PartName="/ppt/slides/slide72.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57.xml" ContentType="application/vnd.openxmlformats-officedocument.presentationml.slide+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slides/slide62.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s/slide31.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66.xml" ContentType="application/vnd.openxmlformats-officedocument.presentationml.slide+xml"/>
  <Override PartName="/ppt/slides/slide47.xml" ContentType="application/vnd.openxmlformats-officedocument.presentationml.slide+xml"/>
  <Override PartName="/ppt/slideLayouts/slideLayout6.xml" ContentType="application/vnd.openxmlformats-officedocument.presentationml.slideLayout+xml"/>
  <Override PartName="/ppt/notesSlides/notesSlide9.xml" ContentType="application/vnd.openxmlformats-officedocument.presentationml.notesSlide+xml"/>
  <Override PartName="/ppt/slides/slide71.xml" ContentType="application/vnd.openxmlformats-officedocument.presentationml.slide+xml"/>
  <Override PartName="/ppt/notesSlides/notesSlide11.xml" ContentType="application/vnd.openxmlformats-officedocument.presentationml.notesSlid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73.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slides/slide58.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slides/slide63.xml" ContentType="application/vnd.openxmlformats-officedocument.presentationml.slide+xml"/>
  <Default Extension="doc" ContentType="application/msword"/>
  <Override PartName="/ppt/slideLayouts/slideLayout12.xml" ContentType="application/vnd.openxmlformats-officedocument.presentationml.slideLayout+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67.xml" ContentType="application/vnd.openxmlformats-officedocument.presentationml.slide+xml"/>
  <Override PartName="/ppt/slides/slide48.xml" ContentType="application/vnd.openxmlformats-officedocument.presentationml.slide+xml"/>
  <Override PartName="/ppt/notesSlides/notesSlide10.xml" ContentType="application/vnd.openxmlformats-officedocument.presentationml.notesSlide+xml"/>
  <Override PartName="/ppt/slides/slide32.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slides/slide55.xml" ContentType="application/vnd.openxmlformats-officedocument.presentationml.slide+xml"/>
  <Override PartName="/ppt/slides/slide74.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41.xml" ContentType="application/vnd.openxmlformats-officedocument.presentationml.slide+xml"/>
  <Override PartName="/ppt/slides/slide60.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slides/slide59.xml" ContentType="application/vnd.openxmlformats-officedocument.presentationml.slide+xml"/>
  <Default Extension="pict" ContentType="image/pict"/>
  <Override PartName="/ppt/slides/slide6.xml" ContentType="application/vnd.openxmlformats-officedocument.presentationml.slide+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s/slide26.xml" ContentType="application/vnd.openxmlformats-officedocument.presentationml.slide+xml"/>
  <Override PartName="/ppt/slides/slide45.xml" ContentType="application/vnd.openxmlformats-officedocument.presentationml.slide+xml"/>
  <Override PartName="/ppt/theme/theme4.xml" ContentType="application/vnd.openxmlformats-officedocument.theme+xml"/>
  <Override PartName="/ppt/slides/slide10.xml" ContentType="application/vnd.openxmlformats-officedocument.presentationml.slide+xml"/>
  <Override PartName="/ppt/slides/slide6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660" r:id="rId2"/>
    <p:sldMasterId id="2147483663" r:id="rId3"/>
  </p:sldMasterIdLst>
  <p:notesMasterIdLst>
    <p:notesMasterId r:id="rId79"/>
  </p:notesMasterIdLst>
  <p:handoutMasterIdLst>
    <p:handoutMasterId r:id="rId80"/>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04" r:id="rId49"/>
    <p:sldId id="303" r:id="rId50"/>
    <p:sldId id="306" r:id="rId51"/>
    <p:sldId id="305" r:id="rId52"/>
    <p:sldId id="309" r:id="rId53"/>
    <p:sldId id="307" r:id="rId54"/>
    <p:sldId id="308" r:id="rId55"/>
    <p:sldId id="312" r:id="rId56"/>
    <p:sldId id="310" r:id="rId57"/>
    <p:sldId id="311" r:id="rId58"/>
    <p:sldId id="315" r:id="rId59"/>
    <p:sldId id="313" r:id="rId60"/>
    <p:sldId id="314" r:id="rId61"/>
    <p:sldId id="320" r:id="rId62"/>
    <p:sldId id="316" r:id="rId63"/>
    <p:sldId id="317" r:id="rId64"/>
    <p:sldId id="318" r:id="rId65"/>
    <p:sldId id="319" r:id="rId66"/>
    <p:sldId id="329" r:id="rId67"/>
    <p:sldId id="321" r:id="rId68"/>
    <p:sldId id="322" r:id="rId69"/>
    <p:sldId id="323" r:id="rId70"/>
    <p:sldId id="324" r:id="rId71"/>
    <p:sldId id="325" r:id="rId72"/>
    <p:sldId id="326" r:id="rId73"/>
    <p:sldId id="327" r:id="rId74"/>
    <p:sldId id="328" r:id="rId75"/>
    <p:sldId id="332" r:id="rId76"/>
    <p:sldId id="333" r:id="rId77"/>
    <p:sldId id="334"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100" d="100"/>
          <a:sy n="100" d="100"/>
        </p:scale>
        <p:origin x="-480" y="-8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80" Type="http://schemas.openxmlformats.org/officeDocument/2006/relationships/handoutMaster" Target="handoutMasters/handoutMaster1.xml"/><Relationship Id="rId81" Type="http://schemas.openxmlformats.org/officeDocument/2006/relationships/printerSettings" Target="printerSettings/printerSettings1.bin"/><Relationship Id="rId82" Type="http://schemas.openxmlformats.org/officeDocument/2006/relationships/presProps" Target="presProps.xml"/><Relationship Id="rId83" Type="http://schemas.openxmlformats.org/officeDocument/2006/relationships/viewProps" Target="viewProps.xml"/><Relationship Id="rId84" Type="http://schemas.openxmlformats.org/officeDocument/2006/relationships/theme" Target="theme/theme1.xml"/><Relationship Id="rId85" Type="http://schemas.openxmlformats.org/officeDocument/2006/relationships/tableStyles" Target="tableStyles.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notesMaster" Target="notesMasters/notesMaster1.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16.07.2012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57</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96447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‹Nr.›</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‹Nr.›</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11-12/0907r0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‹Nr.›</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/907r1</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‹Nr.›</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072863" y="332601"/>
            <a:ext cx="2372637"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11-12-0794r0</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p:oleObj spid="_x0000_s3075" name="文書" r:id="rId4" imgW="8255000" imgH="36830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96008208"/>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10102998"/>
      </p:ext>
    </p:extLst>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40118029"/>
      </p:ext>
    </p:extLst>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a:t>If TGai includes support for probe filtering, should the probe filtering mechanism described in this submission be given further consideration?</a:t>
            </a:r>
            <a:br>
              <a:rPr lang="en-US" sz="1800"/>
            </a:br>
            <a:r>
              <a:rPr lang="en-US" sz="1800"/>
              <a:t/>
            </a:r>
            <a:br>
              <a:rPr lang="en-US" sz="1800"/>
            </a:br>
            <a:r>
              <a:rPr lang="en-US" sz="1800"/>
              <a:t>Yes:  </a:t>
            </a:r>
            <a:br>
              <a:rPr lang="en-US" sz="1800"/>
            </a:br>
            <a:r>
              <a:rPr lang="en-US" sz="1800"/>
              <a:t>No:</a:t>
            </a:r>
            <a:br>
              <a:rPr lang="en-US" sz="1800"/>
            </a:br>
            <a:r>
              <a:rPr lang="en-US" sz="1800"/>
              <a:t>Abstain:  </a:t>
            </a: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73504938"/>
      </p:ext>
    </p:extLst>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into 11ai SFD security section?</a:t>
            </a:r>
          </a:p>
          <a:p>
            <a:endParaRPr lang="en-US" altLang="zh-CN" dirty="0" smtClean="0"/>
          </a:p>
          <a:p>
            <a:r>
              <a:rPr lang="en-US" altLang="zh-CN" dirty="0" smtClean="0"/>
              <a:t>Yes</a:t>
            </a:r>
          </a:p>
          <a:p>
            <a:r>
              <a:rPr lang="en-US" altLang="zh-CN" dirty="0" smtClean="0"/>
              <a:t>No</a:t>
            </a:r>
          </a:p>
          <a:p>
            <a:r>
              <a:rPr lang="en-US" altLang="zh-CN" dirty="0" smtClean="0"/>
              <a:t>Abstain </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47</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7676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48</a:t>
            </a:fld>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49</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17428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9604420"/>
      </p:ext>
    </p:extLst>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50</a:t>
            </a:fld>
            <a:endParaRPr lang="en-GB"/>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51</a:t>
            </a:fld>
            <a:endParaRPr lang="en-US" altLang="ja-JP"/>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54</a:t>
            </a:fld>
            <a:endParaRPr lang="en-US" altLang="ja-JP"/>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56</a:t>
            </a:fld>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prefer Option-1 or Option-2?</a:t>
            </a:r>
          </a:p>
          <a:p>
            <a:pPr lvl="1"/>
            <a:r>
              <a:rPr lang="en-US" dirty="0" smtClean="0"/>
              <a:t>Option-1: </a:t>
            </a:r>
          </a:p>
          <a:p>
            <a:pPr lvl="1"/>
            <a:r>
              <a:rPr lang="en-US" dirty="0" smtClean="0"/>
              <a:t>Option-2: </a:t>
            </a:r>
          </a:p>
          <a:p>
            <a:pPr lvl="1"/>
            <a:r>
              <a:rPr lang="en-US" dirty="0" smtClean="0"/>
              <a:t>Either option-1 or option-2: </a:t>
            </a:r>
          </a:p>
          <a:p>
            <a:pPr lvl="1"/>
            <a:r>
              <a:rPr lang="en-US" dirty="0" smtClean="0"/>
              <a:t>Abstain : </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57</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73749140"/>
      </p:ext>
    </p:extLst>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Would you like to add PFS?</a:t>
            </a:r>
          </a:p>
          <a:p>
            <a:pPr lvl="1"/>
            <a:r>
              <a:rPr lang="en-US" dirty="0" smtClean="0"/>
              <a:t>Yes : </a:t>
            </a:r>
          </a:p>
          <a:p>
            <a:pPr lvl="1"/>
            <a:r>
              <a:rPr lang="en-US" dirty="0" smtClean="0"/>
              <a:t>No :</a:t>
            </a:r>
          </a:p>
          <a:p>
            <a:pPr lvl="1"/>
            <a:r>
              <a:rPr lang="en-US" dirty="0" smtClean="0"/>
              <a:t>Abstain : </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13809973"/>
      </p:ext>
    </p:extLst>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59</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a:t>
            </a:r>
            <a:r>
              <a:rPr lang="en-US" altLang="zh-CN" dirty="0" smtClean="0"/>
              <a:t> discovery frame transmission </a:t>
            </a:r>
            <a:r>
              <a:rPr lang="en-US" altLang="zh-CN" dirty="0" smtClean="0"/>
              <a:t>time of other BSSs in the contents of the FILS</a:t>
            </a:r>
            <a:r>
              <a:rPr lang="en-US" altLang="zh-CN" dirty="0" smtClean="0"/>
              <a:t> discovery </a:t>
            </a:r>
            <a:r>
              <a:rPr lang="en-US" altLang="zh-CN" dirty="0" smtClean="0"/>
              <a:t>frame</a:t>
            </a:r>
            <a:r>
              <a:rPr lang="en-US" altLang="zh-CN" dirty="0" smtClean="0"/>
              <a:t>?</a:t>
            </a:r>
            <a:endParaRPr lang="en-US" altLang="zh-CN" dirty="0" smtClean="0"/>
          </a:p>
          <a:p>
            <a:endParaRPr lang="en-US" altLang="zh-CN" dirty="0" smtClean="0"/>
          </a:p>
          <a:p>
            <a:pPr>
              <a:buNone/>
              <a:defRPr/>
            </a:pPr>
            <a:r>
              <a:rPr lang="en-US" sz="1800" dirty="0" smtClean="0"/>
              <a:t>Yes</a:t>
            </a:r>
            <a:r>
              <a:rPr lang="en-US" sz="1800" dirty="0" smtClean="0"/>
              <a:t>:  10</a:t>
            </a:r>
          </a:p>
          <a:p>
            <a:pPr>
              <a:buNone/>
              <a:defRPr/>
            </a:pPr>
            <a:r>
              <a:rPr lang="en-US" sz="1800" dirty="0" smtClean="0"/>
              <a:t>No</a:t>
            </a:r>
            <a:r>
              <a:rPr lang="en-US" sz="1800" dirty="0" smtClean="0"/>
              <a:t>: 9</a:t>
            </a:r>
          </a:p>
          <a:p>
            <a:pPr>
              <a:buNone/>
              <a:defRPr/>
            </a:pPr>
            <a:r>
              <a:rPr lang="en-US" sz="1800" dirty="0" smtClean="0"/>
              <a:t>Abstain</a:t>
            </a:r>
            <a:r>
              <a:rPr lang="en-US" sz="1800" dirty="0" smtClean="0"/>
              <a:t>: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a:t>
            </a:r>
            <a:r>
              <a:rPr lang="en-US" altLang="zh-CN" dirty="0" smtClean="0"/>
              <a:t> non-AP STA may report </a:t>
            </a:r>
            <a:r>
              <a:rPr lang="en-US" altLang="zh-CN" dirty="0" smtClean="0"/>
              <a:t>FILS</a:t>
            </a:r>
            <a:r>
              <a:rPr lang="en-US" altLang="zh-CN" dirty="0" smtClean="0"/>
              <a:t> discovery frame transmission </a:t>
            </a:r>
            <a:r>
              <a:rPr lang="en-US" altLang="zh-CN" dirty="0" smtClean="0"/>
              <a:t>timing information of nearby APs?</a:t>
            </a:r>
          </a:p>
          <a:p>
            <a:pPr lvl="1"/>
            <a:endParaRPr lang="en-US" altLang="zh-CN" dirty="0" smtClean="0"/>
          </a:p>
          <a:p>
            <a:pPr lvl="1">
              <a:buNone/>
            </a:pPr>
            <a:endParaRPr lang="en-US" altLang="zh-CN" dirty="0" smtClean="0"/>
          </a:p>
          <a:p>
            <a:pPr>
              <a:buNone/>
              <a:defRPr/>
            </a:pPr>
            <a:r>
              <a:rPr lang="en-US" sz="1800" dirty="0" smtClean="0"/>
              <a:t>Yes</a:t>
            </a:r>
            <a:r>
              <a:rPr lang="en-US" sz="1800" dirty="0" smtClean="0"/>
              <a:t>:  19</a:t>
            </a:r>
          </a:p>
          <a:p>
            <a:pPr>
              <a:buNone/>
              <a:defRPr/>
            </a:pPr>
            <a:r>
              <a:rPr lang="en-US" sz="1800" dirty="0" smtClean="0"/>
              <a:t>No</a:t>
            </a:r>
            <a:r>
              <a:rPr lang="en-US" sz="1800" dirty="0" smtClean="0"/>
              <a:t>: 4</a:t>
            </a:r>
          </a:p>
          <a:p>
            <a:pPr>
              <a:buNone/>
              <a:defRPr/>
            </a:pPr>
            <a:r>
              <a:rPr lang="en-US" sz="1800" dirty="0" smtClean="0"/>
              <a:t>Abstain</a:t>
            </a:r>
            <a:r>
              <a:rPr lang="en-US" sz="1800" dirty="0" smtClean="0"/>
              <a:t>: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a:t>
            </a:r>
            <a:r>
              <a:rPr lang="en-US" sz="2000" dirty="0" smtClean="0"/>
              <a:t>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a:t>
            </a:r>
            <a:r>
              <a:rPr lang="en-US" altLang="zh-CN" sz="2000" b="0" kern="1200" dirty="0" smtClean="0">
                <a:latin typeface="Times New Roman" pitchFamily="18" charset="0"/>
                <a:ea typeface="맑은 고딕" pitchFamily="34" charset="-127"/>
                <a:cs typeface="Times New Roman" pitchFamily="18" charset="0"/>
              </a:rPr>
              <a:t>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64</a:t>
            </a:fld>
            <a:endParaRPr lang="en-GB"/>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67</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a="http://schemas.openxmlformats.org/drawingml/2006/main" xmlns:r="http://schemas.openxmlformats.org/officeDocument/2006/relationships" xmlns:p="http://schemas.openxmlformats.org/presentationml/2006/main" xmlns:p14="http://schemas.microsoft.com/office/powerpoint/2010/main" xmlns="" xmlns:mv="urn:schemas-microsoft-com:mac:vml" xmlns:mc="http://schemas.openxmlformats.org/markup-compatibility/2006"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73</a:t>
            </a:fld>
            <a:endParaRPr lang="en-GB"/>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1569660"/>
          </a:xfrm>
          <a:prstGeom prst="rect">
            <a:avLst/>
          </a:prstGeom>
          <a:noFill/>
        </p:spPr>
        <p:txBody>
          <a:bodyPr wrap="square" rtlCol="0">
            <a:spAutoFit/>
          </a:bodyPr>
          <a:lstStyle/>
          <a:p>
            <a:pPr defTabSz="914400">
              <a:buClrTx/>
              <a:buSzTx/>
              <a:buFontTx/>
              <a:buNone/>
            </a:pPr>
            <a:r>
              <a:rPr lang="en-CA" sz="1600" dirty="0" smtClean="0">
                <a:solidFill>
                  <a:srgbClr val="000000"/>
                </a:solidFill>
                <a:latin typeface="Times New Roman" pitchFamily="-65" charset="0"/>
                <a:ea typeface="ＭＳ Ｐゴシック" pitchFamily="-65" charset="-128"/>
              </a:rPr>
              <a:t>Include a public-key based authenticated key agreement scheme as option for FILS authentication.</a:t>
            </a: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74</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1815882"/>
          </a:xfrm>
          <a:prstGeom prst="rect">
            <a:avLst/>
          </a:prstGeom>
          <a:noFill/>
        </p:spPr>
        <p:txBody>
          <a:bodyPr wrap="square" rtlCol="0">
            <a:spAutoFit/>
          </a:bodyPr>
          <a:lstStyle/>
          <a:p>
            <a:pPr defTabSz="914400">
              <a:buClrTx/>
              <a:buSzTx/>
              <a:buFontTx/>
              <a:buNone/>
            </a:pPr>
            <a:r>
              <a:rPr lang="en-CA" sz="1600" dirty="0" smtClean="0">
                <a:solidFill>
                  <a:srgbClr val="000000"/>
                </a:solidFill>
                <a:latin typeface="Times New Roman" pitchFamily="-65" charset="0"/>
                <a:ea typeface="ＭＳ Ｐゴシック" pitchFamily="-65" charset="-128"/>
              </a:rPr>
              <a:t>Include the public-key based authenticated key agreement scheme in line with specification text 12/0052 as option for FILS authentication.</a:t>
            </a: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75</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0</TotalTime>
  <Words>3737</Words>
  <Application>Microsoft Macintosh PowerPoint</Application>
  <PresentationFormat>Bildschirmpräsentation (4:3)</PresentationFormat>
  <Paragraphs>689</Paragraphs>
  <Slides>75</Slides>
  <Notes>18</Notes>
  <HiddenSlides>0</HiddenSlides>
  <MMClips>0</MMClips>
  <ScaleCrop>false</ScaleCrop>
  <HeadingPairs>
    <vt:vector size="6" baseType="variant">
      <vt:variant>
        <vt:lpstr>Entwurfsvorlage</vt:lpstr>
      </vt:variant>
      <vt:variant>
        <vt:i4>3</vt:i4>
      </vt:variant>
      <vt:variant>
        <vt:lpstr>Eingebettete OLE-Server</vt:lpstr>
      </vt:variant>
      <vt:variant>
        <vt:i4>1</vt:i4>
      </vt:variant>
      <vt:variant>
        <vt:lpstr>Folientitel</vt:lpstr>
      </vt:variant>
      <vt:variant>
        <vt:i4>75</vt:i4>
      </vt:variant>
    </vt:vector>
  </HeadingPairs>
  <TitlesOfParts>
    <vt:vector size="79"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Folie 22</vt:lpstr>
      <vt:lpstr>Folie 23</vt:lpstr>
      <vt:lpstr>12/761r0 1 Straw poll 1 Motion</vt:lpstr>
      <vt:lpstr>Straw poll</vt:lpstr>
      <vt:lpstr>Folie 26</vt:lpstr>
      <vt:lpstr>12/762r0 1 Straw poll 1 Motion</vt:lpstr>
      <vt:lpstr>Straw poll</vt:lpstr>
      <vt:lpstr>Folie 29</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12/780r0 1 Straw poll</vt:lpstr>
      <vt:lpstr>SP</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12/789r0 2 Straw polls</vt:lpstr>
      <vt:lpstr>Straw Poll</vt:lpstr>
      <vt:lpstr>Straw Poll</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12/794r0 2 Motions</vt:lpstr>
      <vt:lpstr>Folie 74</vt:lpstr>
      <vt:lpstr>Folie 75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Marc Emmelmann</cp:lastModifiedBy>
  <cp:revision>22</cp:revision>
  <cp:lastPrinted>1601-01-01T00:00:00Z</cp:lastPrinted>
  <dcterms:created xsi:type="dcterms:W3CDTF">2012-07-16T20:35:22Z</dcterms:created>
  <dcterms:modified xsi:type="dcterms:W3CDTF">2012-07-16T23:14:29Z</dcterms:modified>
</cp:coreProperties>
</file>