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1" r:id="rId2"/>
    <p:sldId id="272" r:id="rId3"/>
    <p:sldId id="273" r:id="rId4"/>
    <p:sldId id="274" r:id="rId5"/>
    <p:sldId id="275" r:id="rId6"/>
    <p:sldId id="279" r:id="rId7"/>
    <p:sldId id="277" r:id="rId8"/>
    <p:sldId id="27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2" autoAdjust="0"/>
    <p:restoredTop sz="95057" autoAdjust="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802.11-12/904r0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9EAE64DA-2228-41CE-9098-6582A99B8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802.11-12/904r0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F4F34E98-D62A-4186-8764-CE3AA6FA4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802.11-12/904r0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D0DD3B1-FAAC-4237-A86B-E499F2492F54}" type="slidenum">
              <a:rPr lang="en-US"/>
              <a:pPr/>
              <a:t>1</a:t>
            </a:fld>
            <a:endParaRPr 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802.11-12/904r0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A4FDB48-E15B-4B47-8687-1B7C1224EF6A}" type="slidenum">
              <a:rPr lang="en-US"/>
              <a:pPr/>
              <a:t>2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94715A-9459-479D-A91A-AA0D18E71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DAB140-1F37-41A1-86FB-23042E79C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D90922-50F1-4D9A-A0A0-0AA119072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34B414-E725-475F-8EFC-03D12F3C5E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DC20B9-232F-45E3-915F-318DA7AF0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CAF4A0-171B-47A7-BAFF-76E509FBC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CBE8C2-2801-4446-8A57-44AC89C9F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F1A9F3-FE6C-43A0-821F-451821108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8DB7B0-6F79-49ED-8154-EC3DF2434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E0FAA6-9929-41F0-9BE4-0F3ED59E9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A38D67-E29A-48CE-9E94-4D8E3C833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Jon Rosdahl (CSR)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A7DEFA53-F68A-4830-A981-09096874D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802.11-12/0904r0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1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2/11-12-0140-05-cmmw-ieee-802-11-cmmw-sg-par.doc" TargetMode="External"/><Relationship Id="rId3" Type="http://schemas.openxmlformats.org/officeDocument/2006/relationships/hyperlink" Target="https://mentor.ieee.org/802.16/dcn/12/16-12-0395-00.docx" TargetMode="External"/><Relationship Id="rId7" Type="http://schemas.openxmlformats.org/officeDocument/2006/relationships/hyperlink" Target="http://www.ieee802.org/3/epoc/EPoC_5Criteria_draft_0516.pdf" TargetMode="External"/><Relationship Id="rId2" Type="http://schemas.openxmlformats.org/officeDocument/2006/relationships/hyperlink" Target="https://mentor.ieee.org/802.16/dcn/12/16-12-0394-0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3/epoc/P802_3bn_PAR_170512.pdf" TargetMode="External"/><Relationship Id="rId5" Type="http://schemas.openxmlformats.org/officeDocument/2006/relationships/hyperlink" Target="http://www.ieee802.org/3/100GNGOPTX/dove_02a_0512_optx.pdf" TargetMode="External"/><Relationship Id="rId4" Type="http://schemas.openxmlformats.org/officeDocument/2006/relationships/hyperlink" Target="http://www.ieee802.org/3/100GNGOPTX/P802_3bm_PAR_170512.pdf" TargetMode="External"/><Relationship Id="rId9" Type="http://schemas.openxmlformats.org/officeDocument/2006/relationships/hyperlink" Target="https://mentor.ieee.org/802.11/dcn/12/11-12-0141-04-cmmw-ieee-802-11-cmww-sg-5c.do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Jon Rosdahl (CSR)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F28C0BFC-EAC2-4E0D-A0A2-F6186880709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802.11 Review of July 2012 Proposed Pars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2012-07-16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15938" y="2279650"/>
          <a:ext cx="8112125" cy="2498725"/>
        </p:xfrm>
        <a:graphic>
          <a:graphicData uri="http://schemas.openxmlformats.org/presentationml/2006/ole">
            <p:oleObj spid="_x0000_s1026" name="Document" r:id="rId4" imgW="8238789" imgH="2543732" progId="">
              <p:embed/>
            </p:oleObj>
          </a:graphicData>
        </a:graphic>
      </p:graphicFrame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Jon Rosdahl (CSR)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48BD8E1-873F-417F-94A1-6D4E55C91304}" type="slidenum">
              <a:rPr lang="en-US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slide contains the review of the PARS that were under consideration for the 2012 July Plenary in San Diego.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PARs under consideration </a:t>
            </a:r>
            <a:br>
              <a:rPr lang="en-US" dirty="0" smtClean="0"/>
            </a:br>
            <a:r>
              <a:rPr lang="en-US" dirty="0" smtClean="0"/>
              <a:t>July 15-20, 2012, San Diego, CA USA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343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802.16q, amendment for multi-tier networks, </a:t>
            </a:r>
            <a:r>
              <a:rPr lang="en-US" dirty="0" smtClean="0">
                <a:hlinkClick r:id="rId2"/>
              </a:rPr>
              <a:t>PAR and 5C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802.16.3, new standard for mobile broadband network performance measurements, </a:t>
            </a:r>
            <a:r>
              <a:rPr lang="en-US" dirty="0" smtClean="0">
                <a:hlinkClick r:id="rId3"/>
              </a:rPr>
              <a:t>PAR and 5C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802.3bm, amendment for 40 </a:t>
            </a:r>
            <a:r>
              <a:rPr lang="en-US" dirty="0" err="1" smtClean="0"/>
              <a:t>Gb</a:t>
            </a:r>
            <a:r>
              <a:rPr lang="en-US" dirty="0" smtClean="0"/>
              <a:t>/s and 100 </a:t>
            </a:r>
            <a:r>
              <a:rPr lang="en-US" dirty="0" err="1" smtClean="0"/>
              <a:t>Gb</a:t>
            </a:r>
            <a:r>
              <a:rPr lang="en-US" dirty="0" smtClean="0"/>
              <a:t>/s Operation Over Fiber Optic Cables, </a:t>
            </a:r>
            <a:r>
              <a:rPr lang="en-US" dirty="0" smtClean="0">
                <a:hlinkClick r:id="rId4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5"/>
              </a:rPr>
              <a:t>5C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802.3bn,  amendment for Ethernet Passive Optical Networks Protocol over Coax Networks, </a:t>
            </a:r>
            <a:r>
              <a:rPr lang="en-US" dirty="0" smtClean="0">
                <a:hlinkClick r:id="rId6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7"/>
              </a:rPr>
              <a:t>5C</a:t>
            </a:r>
            <a:r>
              <a:rPr lang="en-US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802.11aj, amendment for Enhancements for Very High Throughput to support one or more of the Chinese 40-50 GHz and 59-64 GHz frequency bands, </a:t>
            </a:r>
            <a:r>
              <a:rPr lang="en-US" dirty="0" smtClean="0">
                <a:hlinkClick r:id="rId8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9"/>
              </a:rPr>
              <a:t>5C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rtl="0" eaLnBrk="0" fontAlgn="base" hangingPunct="0">
              <a:buNone/>
            </a:pP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802.16q, amendment for multi-tier networks, </a:t>
            </a:r>
            <a:b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 and 5C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8.1  an item number is required when adding an extra explanation : “(Item number  and Explanation)”  </a:t>
            </a:r>
          </a:p>
          <a:p>
            <a:r>
              <a:rPr lang="en-US" dirty="0" smtClean="0"/>
              <a:t>The statement is not really an Explanation of any item, but rather a statement of an additional requirement that could be part of the </a:t>
            </a:r>
            <a:r>
              <a:rPr lang="en-US" dirty="0" smtClean="0"/>
              <a:t>Scope </a:t>
            </a:r>
            <a:r>
              <a:rPr lang="en-US" dirty="0" smtClean="0"/>
              <a:t>of the project statement</a:t>
            </a:r>
            <a:r>
              <a:rPr lang="en-US" dirty="0" smtClean="0"/>
              <a:t>.  This may also be addressed in the 5C similar to how 802.16 responded in that case about conformance in 802.16.3.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1066800"/>
          </a:xfrm>
        </p:spPr>
        <p:txBody>
          <a:bodyPr/>
          <a:lstStyle/>
          <a:p>
            <a:pPr marL="514350"/>
            <a:r>
              <a:rPr lang="en-US" sz="2400" dirty="0" smtClean="0"/>
              <a:t>2. 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802.16.3, new standard for mobile broadband network performance measurements, PAR and 5C  </a:t>
            </a:r>
            <a:b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000" dirty="0" smtClean="0"/>
              <a:t>“Mobile Broadband Network Performance Measurements”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4.2 or 4.3 may have an incorrect date – general rule of thumb is that it takes about 6 months for the fastest start of Sponsor Ballot to submittal to </a:t>
            </a:r>
            <a:r>
              <a:rPr lang="en-US" dirty="0" err="1" smtClean="0"/>
              <a:t>RevCom</a:t>
            </a:r>
            <a:r>
              <a:rPr lang="en-US" dirty="0" smtClean="0"/>
              <a:t>...</a:t>
            </a:r>
          </a:p>
          <a:p>
            <a:r>
              <a:rPr lang="en-US" dirty="0" smtClean="0"/>
              <a:t>Spell out first use of acronyms in 8.1 – IETF, ITU-T, </a:t>
            </a:r>
            <a:r>
              <a:rPr lang="en-US" dirty="0" err="1" smtClean="0"/>
              <a:t>lmap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In 5C -3 please add the “(a)” and “(b)” to indicate the response to the specific questions (similar to what was done in 16q).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 802.3bm, amendment for 40 </a:t>
            </a:r>
            <a:r>
              <a:rPr lang="en-US" sz="24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Gb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/s and 100 </a:t>
            </a:r>
            <a:r>
              <a:rPr lang="en-US" sz="24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Gb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/s Operation Over Fiber Optic Cables, PAR and 5C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5C that was used is not the currently approved set of 5Cs that are required by 802 EC OM </a:t>
            </a:r>
            <a:r>
              <a:rPr lang="en-US" dirty="0" smtClean="0"/>
              <a:t>(see 11.5.2).  </a:t>
            </a:r>
            <a:r>
              <a:rPr lang="en-US" dirty="0" smtClean="0"/>
              <a:t>Please update and respond accordingly.</a:t>
            </a:r>
          </a:p>
          <a:p>
            <a:endParaRPr lang="en-US" dirty="0" smtClean="0"/>
          </a:p>
          <a:p>
            <a:r>
              <a:rPr lang="en-US" dirty="0" smtClean="0"/>
              <a:t>The title of the PAR and the 5C is different… The 5C document does not reference the PAR. Some note to tie the two together should be made.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response to page 11 of the </a:t>
            </a:r>
            <a:r>
              <a:rPr lang="en-US" dirty="0" smtClean="0"/>
              <a:t>5C document: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00200" y="5486400"/>
            <a:ext cx="54884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0800000" scaled="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You’re Welcome!!</a:t>
            </a:r>
            <a:endParaRPr lang="en-US" sz="5400" b="1" cap="none" spc="0" dirty="0">
              <a:ln w="1905"/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10800000" scaled="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0" fontAlgn="base" hangingPunct="0"/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4.</a:t>
            </a:r>
            <a:r>
              <a:rPr lang="en-US" sz="2400" b="1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802.3bn,  amendment for Ethernet Passive Optical Networks Protocol over Coax Networks, PAR and 5C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dirty="0" smtClean="0"/>
              <a:t>8.1 please add an item number reference for the statement for which the acronym definition is being given.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title in the 5C </a:t>
            </a:r>
            <a:r>
              <a:rPr lang="en-US" dirty="0" smtClean="0"/>
              <a:t>seemed a bit different than the PAR title.  Should it be Coax or Coax Networks?  </a:t>
            </a:r>
            <a:endParaRPr lang="en-US" dirty="0" smtClean="0"/>
          </a:p>
          <a:p>
            <a:r>
              <a:rPr lang="en-US" dirty="0" smtClean="0"/>
              <a:t>The 5c does not actually reference the PAR.</a:t>
            </a:r>
            <a:endParaRPr lang="en-US" dirty="0" smtClean="0"/>
          </a:p>
          <a:p>
            <a:r>
              <a:rPr lang="en-US" dirty="0" smtClean="0"/>
              <a:t>In the 5C – Economic Feasibility:</a:t>
            </a:r>
          </a:p>
          <a:p>
            <a:pPr lvl="1"/>
            <a:r>
              <a:rPr lang="en-US" dirty="0" smtClean="0"/>
              <a:t>What is OLT and CNU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The 5C that was used is not the currently approved set of 5Cs that are required by 802 EC OM (see 11.5.2).  Please update and respond accordingly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1295400"/>
          </a:xfrm>
        </p:spPr>
        <p:txBody>
          <a:bodyPr/>
          <a:lstStyle/>
          <a:p>
            <a:pPr rtl="0" eaLnBrk="0" fontAlgn="base" hangingPunct="0"/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5.</a:t>
            </a:r>
            <a:r>
              <a:rPr lang="en-US" sz="2400" b="1" baseline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802.11aj, amendment for Enhancements for Very High Throughput to support one or more of the Chinese 40-50 GHz and 59-64 GHz frequency bands, PAR and 5C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dirty="0" smtClean="0"/>
              <a:t>PAR Group did not take formal action on this PAR and 5c.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 (CSR)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1501</TotalTime>
  <Words>585</Words>
  <Application>Microsoft Office PowerPoint</Application>
  <PresentationFormat>On-screen Show (4:3)</PresentationFormat>
  <Paragraphs>67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802.11 Review of July 2012 Proposed Pars</vt:lpstr>
      <vt:lpstr>Abstract</vt:lpstr>
      <vt:lpstr>PARs under consideration  July 15-20, 2012, San Diego, CA USA</vt:lpstr>
      <vt:lpstr>1. 802.16q, amendment for multi-tier networks,  PAR and 5C </vt:lpstr>
      <vt:lpstr>2. 802.16.3, new standard for mobile broadband network performance measurements, PAR and 5C   “Mobile Broadband Network Performance Measurements”</vt:lpstr>
      <vt:lpstr>3. 802.3bm, amendment for 40 Gb/s and 100 Gb/s Operation Over Fiber Optic Cables, PAR and 5C</vt:lpstr>
      <vt:lpstr>4. 802.3bn,  amendment for Ethernet Passive Optical Networks Protocol over Coax Networks, PAR and 5C </vt:lpstr>
      <vt:lpstr>5. 802.11aj, amendment for Enhancements for Very High Throughput to support one or more of the Chinese 40-50 GHz and 59-64 GHz frequency bands, PAR and 5C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Review of July 2012 Proposed PARs</dc:title>
  <dc:subject>July 2012</dc:subject>
  <dc:creator>Jon Rosdahl</dc:creator>
  <dc:description>5 PARS submitted to 802 for consideration during the July 2012 Plenary.</dc:description>
  <cp:lastModifiedBy>jr05</cp:lastModifiedBy>
  <cp:revision>14</cp:revision>
  <cp:lastPrinted>1998-02-10T13:28:06Z</cp:lastPrinted>
  <dcterms:created xsi:type="dcterms:W3CDTF">2012-03-12T21:29:33Z</dcterms:created>
  <dcterms:modified xsi:type="dcterms:W3CDTF">2012-07-17T22:07:11Z</dcterms:modified>
</cp:coreProperties>
</file>