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8" r:id="rId3"/>
    <p:sldId id="368" r:id="rId4"/>
    <p:sldId id="339" r:id="rId5"/>
    <p:sldId id="279" r:id="rId6"/>
    <p:sldId id="340" r:id="rId7"/>
    <p:sldId id="303" r:id="rId8"/>
    <p:sldId id="369" r:id="rId9"/>
    <p:sldId id="343" r:id="rId10"/>
    <p:sldId id="353" r:id="rId11"/>
    <p:sldId id="358" r:id="rId12"/>
    <p:sldId id="35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86864" autoAdjust="0"/>
  </p:normalViewPr>
  <p:slideViewPr>
    <p:cSldViewPr>
      <p:cViewPr>
        <p:scale>
          <a:sx n="80" d="100"/>
          <a:sy n="80" d="100"/>
        </p:scale>
        <p:origin x="-59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63" d="100"/>
          <a:sy n="63" d="100"/>
        </p:scale>
        <p:origin x="-2304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660" y="175081"/>
            <a:ext cx="20962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doc.: IEEE 802.11-12/xxxr1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8817" y="8985250"/>
            <a:ext cx="1772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삭제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ko-KR" dirty="0" smtClean="0"/>
              <a:t>Active Scanning considering Operating Status of APs 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2012-07-06</a:t>
            </a:r>
            <a:endParaRPr lang="en-US" sz="2000" b="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299104"/>
              </p:ext>
            </p:extLst>
          </p:nvPr>
        </p:nvGraphicFramePr>
        <p:xfrm>
          <a:off x="231775" y="2211388"/>
          <a:ext cx="8680450" cy="491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Document" r:id="rId5" imgW="7225831" imgH="4081559" progId="Word.Document.8">
                  <p:embed/>
                </p:oleObj>
              </mc:Choice>
              <mc:Fallback>
                <p:oleObj name="Document" r:id="rId5" imgW="7225831" imgH="4081559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211388"/>
                        <a:ext cx="8680450" cy="491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We proposed Probe Request </a:t>
            </a:r>
            <a:r>
              <a:rPr lang="en-US" altLang="ko-KR" dirty="0"/>
              <a:t>filtering </a:t>
            </a:r>
            <a:r>
              <a:rPr lang="en-US" altLang="ko-KR" dirty="0" smtClean="0"/>
              <a:t>considering </a:t>
            </a:r>
            <a:r>
              <a:rPr lang="en-US" altLang="ko-KR" dirty="0"/>
              <a:t>AP’s operating status to reduce </a:t>
            </a:r>
            <a:r>
              <a:rPr lang="en-US" altLang="ko-KR" dirty="0" smtClean="0"/>
              <a:t>Probe Responses</a:t>
            </a:r>
          </a:p>
          <a:p>
            <a:pPr marL="0" indent="0">
              <a:buNone/>
            </a:pPr>
            <a:endParaRPr lang="en-US" altLang="ko-KR" sz="1200" dirty="0" smtClean="0"/>
          </a:p>
          <a:p>
            <a:r>
              <a:rPr lang="en-US" dirty="0" smtClean="0"/>
              <a:t>In this proposal:</a:t>
            </a:r>
          </a:p>
          <a:p>
            <a:pPr lvl="1"/>
            <a:r>
              <a:rPr lang="en-US" altLang="ko-KR" b="1" dirty="0" smtClean="0"/>
              <a:t>Filter </a:t>
            </a:r>
            <a:r>
              <a:rPr lang="en-US" altLang="ko-KR" b="1" dirty="0"/>
              <a:t>the Probe Request by the responding AP regarding its operating status based on the </a:t>
            </a:r>
            <a:r>
              <a:rPr lang="en-US" altLang="ko-KR" b="1" dirty="0" smtClean="0"/>
              <a:t>requirement </a:t>
            </a:r>
            <a:r>
              <a:rPr lang="en-US" altLang="ko-KR" b="1" dirty="0"/>
              <a:t>selected by the STA that has sent the Probe Request</a:t>
            </a:r>
          </a:p>
          <a:p>
            <a:pPr lvl="2"/>
            <a:r>
              <a:rPr lang="en-GB" altLang="ko-KR" sz="2000" b="1" dirty="0"/>
              <a:t>can reduce the traffic caused by unnecessary Probe Responses</a:t>
            </a:r>
          </a:p>
          <a:p>
            <a:pPr lvl="2"/>
            <a:r>
              <a:rPr lang="en-GB" altLang="ko-KR" sz="2000" b="1" dirty="0"/>
              <a:t>helps the selection of appropriate AP operating under good condition to be associated with the requesting STA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Move to update </a:t>
            </a:r>
            <a:r>
              <a:rPr lang="en-US" altLang="ko-KR" dirty="0"/>
              <a:t>the spec framework document with the following text under subsection “</a:t>
            </a:r>
            <a:r>
              <a:rPr lang="en-US" altLang="ko-KR" dirty="0" smtClean="0"/>
              <a:t>6.1.6 Omission of Probe Response”:</a:t>
            </a:r>
            <a:endParaRPr lang="en-US" altLang="ko-KR" dirty="0"/>
          </a:p>
          <a:p>
            <a:pPr lvl="1"/>
            <a:r>
              <a:rPr lang="en-US" dirty="0" smtClean="0"/>
              <a:t>Non-AP STA may include its requirements on responding STA’s operating condition including </a:t>
            </a:r>
            <a:r>
              <a:rPr lang="en-US" altLang="ko-KR" dirty="0"/>
              <a:t>AP Average Access Delay, BSS AC Access Delay, and Available Admission Capacity</a:t>
            </a:r>
            <a:r>
              <a:rPr lang="en-US" dirty="0" smtClean="0"/>
              <a:t> in the Probe Request </a:t>
            </a:r>
            <a:r>
              <a:rPr lang="en-US" dirty="0" smtClean="0"/>
              <a:t>frame </a:t>
            </a:r>
            <a:r>
              <a:rPr lang="en-US" altLang="ko-KR" dirty="0"/>
              <a:t>for omission of Probe </a:t>
            </a:r>
            <a:r>
              <a:rPr lang="en-US" altLang="ko-KR" dirty="0" smtClean="0"/>
              <a:t>Response.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Moved</a:t>
            </a:r>
            <a:r>
              <a:rPr lang="en-US" altLang="ko-KR" sz="1800" dirty="0"/>
              <a:t>: </a:t>
            </a:r>
          </a:p>
          <a:p>
            <a:pPr marL="0" indent="0">
              <a:buNone/>
            </a:pPr>
            <a:r>
              <a:rPr lang="en-US" altLang="ko-KR" sz="1800" dirty="0"/>
              <a:t>Seconded: </a:t>
            </a:r>
            <a:endParaRPr lang="en-US" sz="1800" dirty="0" smtClean="0"/>
          </a:p>
          <a:p>
            <a:r>
              <a:rPr lang="en-US" sz="1800" dirty="0" smtClean="0"/>
              <a:t>Yes                </a:t>
            </a:r>
          </a:p>
          <a:p>
            <a:r>
              <a:rPr lang="en-US" sz="1800" dirty="0" smtClean="0"/>
              <a:t>No                  </a:t>
            </a:r>
          </a:p>
          <a:p>
            <a:r>
              <a:rPr lang="en-US" sz="1800" dirty="0" smtClean="0"/>
              <a:t>Abstain         </a:t>
            </a:r>
            <a:endParaRPr lang="ko-KR" altLang="ko-KR" sz="1800" b="1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15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90664" y="1433209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sz="2000" dirty="0" smtClean="0"/>
              <a:t>11-12/0063r1 Selective transmission of the Probe Response</a:t>
            </a:r>
            <a:endParaRPr lang="en-US" altLang="ko-KR" sz="2000" dirty="0"/>
          </a:p>
          <a:p>
            <a:r>
              <a:rPr lang="en-US" sz="2000" dirty="0" smtClean="0"/>
              <a:t>11-12/0064r0 Text for Selective transmission of the Probe Response</a:t>
            </a:r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11-12/265r7 Spec Framework Proposal – Selective transmission of the Probe </a:t>
            </a:r>
            <a:r>
              <a:rPr lang="en-GB" altLang="ko-KR" b="1" dirty="0" smtClean="0"/>
              <a:t>Response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11-12/0572r0 Selective transmission of the Probe Response for 11ai Spec </a:t>
            </a:r>
            <a:r>
              <a:rPr lang="en-US" altLang="ko-KR" b="1" dirty="0" smtClean="0"/>
              <a:t>Framework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11-12/0151r8 Specification Framework for </a:t>
            </a:r>
            <a:r>
              <a:rPr lang="en-US" altLang="ko-KR" b="1" dirty="0" err="1"/>
              <a:t>TGai</a:t>
            </a: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GB" altLang="ko-KR" b="1" dirty="0"/>
          </a:p>
          <a:p>
            <a:endParaRPr lang="en-US" sz="2000" dirty="0" smtClean="0"/>
          </a:p>
          <a:p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endParaRPr lang="en-GB" sz="1800" dirty="0"/>
          </a:p>
        </p:txBody>
      </p:sp>
      <p:sp>
        <p:nvSpPr>
          <p:cNvPr id="1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200" dirty="0" smtClean="0"/>
              <a:t>We propose a Probe Request filtering mechanism considering AP’s operating status to reduce unnecessary Probe Responses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sz="2200" dirty="0" smtClean="0"/>
              <a:t>Approach:</a:t>
            </a:r>
          </a:p>
          <a:p>
            <a:pPr lvl="1"/>
            <a:r>
              <a:rPr lang="en-US" sz="2200" b="1" dirty="0" smtClean="0"/>
              <a:t>Filter the Probe Request by the responding AP considering its operating status based on the requirement selected by the STA that has sent the Probe Request</a:t>
            </a:r>
          </a:p>
          <a:p>
            <a:pPr lvl="2"/>
            <a:r>
              <a:rPr lang="en-GB" altLang="ko-KR" sz="2000" b="1" dirty="0" smtClean="0"/>
              <a:t>can </a:t>
            </a:r>
            <a:r>
              <a:rPr lang="en-GB" altLang="ko-KR" sz="2000" b="1" dirty="0"/>
              <a:t>reduce the traffic caused by </a:t>
            </a:r>
            <a:r>
              <a:rPr lang="en-GB" altLang="ko-KR" sz="2000" b="1" dirty="0" smtClean="0"/>
              <a:t>unnecessary Probe Responses</a:t>
            </a:r>
          </a:p>
          <a:p>
            <a:pPr lvl="2"/>
            <a:r>
              <a:rPr lang="en-GB" altLang="ko-KR" sz="2000" b="1" dirty="0"/>
              <a:t>h</a:t>
            </a:r>
            <a:r>
              <a:rPr lang="en-GB" altLang="ko-KR" sz="2000" b="1" dirty="0" smtClean="0"/>
              <a:t>elps the selection of an appropriate AP operating under good condition </a:t>
            </a:r>
            <a:r>
              <a:rPr lang="en-GB" altLang="ko-KR" sz="2000" b="1" dirty="0"/>
              <a:t>to be </a:t>
            </a:r>
            <a:r>
              <a:rPr lang="en-GB" altLang="ko-KR" sz="2000" b="1" dirty="0" smtClean="0"/>
              <a:t>associated with the requesting STA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sz="2000" dirty="0" smtClean="0"/>
              <a:t>This contribution proposes text for </a:t>
            </a:r>
            <a:r>
              <a:rPr lang="en-GB" altLang="ko-KR" sz="2000" dirty="0" err="1" smtClean="0"/>
              <a:t>TGai</a:t>
            </a:r>
            <a:r>
              <a:rPr lang="en-GB" altLang="ko-KR" sz="2000" dirty="0" smtClean="0"/>
              <a:t> Specification Framework Document regarding scanning enhancement for fast </a:t>
            </a:r>
            <a:r>
              <a:rPr lang="en-GB" altLang="ko-KR" sz="2000" u="sng" dirty="0" smtClean="0"/>
              <a:t>network discovery</a:t>
            </a:r>
          </a:p>
          <a:p>
            <a:r>
              <a:rPr lang="de-DE" altLang="ko-KR" sz="2000" dirty="0" smtClean="0"/>
              <a:t>This contribution proposes the </a:t>
            </a:r>
            <a:r>
              <a:rPr lang="de-DE" altLang="ko-KR" sz="2000" dirty="0"/>
              <a:t>next </a:t>
            </a:r>
            <a:r>
              <a:rPr lang="de-DE" altLang="ko-KR" sz="2000" dirty="0" smtClean="0"/>
              <a:t>level </a:t>
            </a:r>
            <a:r>
              <a:rPr lang="de-DE" altLang="ko-KR" sz="2000" dirty="0"/>
              <a:t>of detail of </a:t>
            </a:r>
            <a:r>
              <a:rPr lang="de-DE" altLang="ko-KR" sz="2000" u="sng" dirty="0" smtClean="0"/>
              <a:t>Section 6.1.6 </a:t>
            </a:r>
            <a:r>
              <a:rPr lang="en-US" altLang="ko-KR" sz="2000" u="sng" dirty="0" smtClean="0"/>
              <a:t>Omission </a:t>
            </a:r>
            <a:r>
              <a:rPr lang="en-US" altLang="ko-KR" sz="2000" u="sng" dirty="0"/>
              <a:t>of Probe </a:t>
            </a:r>
            <a:r>
              <a:rPr lang="en-US" altLang="ko-KR" sz="2000" u="sng" dirty="0" smtClean="0"/>
              <a:t>Response</a:t>
            </a:r>
            <a:r>
              <a:rPr lang="de-DE" altLang="ko-KR" sz="2000" dirty="0" smtClean="0"/>
              <a:t> of </a:t>
            </a:r>
            <a:r>
              <a:rPr lang="de-DE" altLang="ko-KR" sz="2000" dirty="0"/>
              <a:t>the SFD </a:t>
            </a:r>
            <a:endParaRPr lang="de-DE" altLang="ko-KR" sz="2000" dirty="0" smtClean="0"/>
          </a:p>
          <a:p>
            <a:pPr marL="0" indent="0">
              <a:buNone/>
            </a:pPr>
            <a:endParaRPr lang="de-DE" altLang="ko-KR" sz="2000" dirty="0"/>
          </a:p>
          <a:p>
            <a:pPr marL="0" indent="0">
              <a:buNone/>
            </a:pPr>
            <a:r>
              <a:rPr lang="en-US" altLang="ko-KR" sz="1600" dirty="0" smtClean="0"/>
              <a:t>(11-12/0655r5) Probe request may contain new information that would enable an AP to make the decision whether to respond to a probe request. Examples of this kind of information include:</a:t>
            </a:r>
            <a:endParaRPr lang="ko-KR" altLang="ko-KR" sz="1600" dirty="0" smtClean="0"/>
          </a:p>
          <a:p>
            <a:pPr lvl="3"/>
            <a:r>
              <a:rPr lang="en-US" altLang="ko-KR" dirty="0" smtClean="0"/>
              <a:t>Link </a:t>
            </a:r>
            <a:r>
              <a:rPr lang="en-US" altLang="ko-KR" dirty="0"/>
              <a:t>Quality parameters</a:t>
            </a:r>
            <a:endParaRPr lang="ko-KR" altLang="ko-KR" dirty="0"/>
          </a:p>
          <a:p>
            <a:pPr lvl="3"/>
            <a:r>
              <a:rPr lang="en-US" altLang="ko-KR" dirty="0"/>
              <a:t>AP Capabilities</a:t>
            </a:r>
            <a:endParaRPr lang="ko-KR" altLang="ko-KR" dirty="0"/>
          </a:p>
          <a:p>
            <a:pPr lvl="3"/>
            <a:r>
              <a:rPr lang="en-US" altLang="ko-KR" dirty="0" err="1"/>
              <a:t>QoS</a:t>
            </a:r>
            <a:r>
              <a:rPr lang="en-US" altLang="ko-KR" dirty="0"/>
              <a:t> Requirement</a:t>
            </a:r>
            <a:endParaRPr lang="ko-KR" altLang="ko-KR" dirty="0"/>
          </a:p>
          <a:p>
            <a:pPr lvl="3"/>
            <a:r>
              <a:rPr lang="en-US" altLang="ko-KR" dirty="0"/>
              <a:t>Address/ID</a:t>
            </a:r>
            <a:endParaRPr lang="ko-KR" altLang="ko-KR" dirty="0"/>
          </a:p>
          <a:p>
            <a:r>
              <a:rPr lang="en-GB" altLang="ko-KR" sz="2000" dirty="0" smtClean="0"/>
              <a:t>Proposed Spec Framework text is included in the Motion section at the end of this contribution</a:t>
            </a:r>
            <a:endParaRPr lang="en-GB" altLang="ko-KR" sz="2000" dirty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4988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7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smtClean="0"/>
              <a:t>Conformance w/ Tgai PAR &amp; 5C </a:t>
            </a:r>
          </a:p>
        </p:txBody>
      </p:sp>
      <p:graphicFrame>
        <p:nvGraphicFramePr>
          <p:cNvPr id="6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88960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4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Active Scanning considering Operating Status of APs</a:t>
            </a:r>
            <a:endParaRPr lang="en-US" dirty="0"/>
          </a:p>
        </p:txBody>
      </p:sp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  <a:sym typeface="Wingdings" pitchFamily="2" charset="2"/>
              </a:rPr>
              <a:t> AP responds to the Probe Request although its operating condition is not good enough to accept the STA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sz="2400" dirty="0" smtClean="0">
                <a:ea typeface="MS PGothic" pitchFamily="34" charset="-128"/>
                <a:sym typeface="Wingdings" pitchFamily="2" charset="2"/>
              </a:rPr>
              <a:t>If the AP is fully loaded or does not have enough resources for the new association, then it is better for the requesting STA not to be associated with the AP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sz="2400" dirty="0" smtClean="0">
                <a:ea typeface="MS PGothic" pitchFamily="34" charset="-128"/>
                <a:sym typeface="Wingdings" pitchFamily="2" charset="2"/>
              </a:rPr>
              <a:t>If the AP cannot fulfill the operating condition required by the STA, then sending Probe Response to such STAs is not necessary</a:t>
            </a:r>
          </a:p>
          <a:p>
            <a:pPr marL="457200" lvl="1" indent="0" eaLnBrk="1" hangingPunct="1">
              <a:buNone/>
            </a:pPr>
            <a:endParaRPr lang="en-US" altLang="ja-JP" dirty="0" smtClean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4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60362" y="1676400"/>
            <a:ext cx="87074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j-lt"/>
              </a:rPr>
              <a:t>STA’s requirement on the AP’s operating condition is included in the Probe Request frame 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j-lt"/>
              </a:rPr>
              <a:t>The Responding AP checks </a:t>
            </a:r>
            <a:r>
              <a:rPr lang="en-US" altLang="ko-KR" sz="2400" b="1" dirty="0">
                <a:latin typeface="+mj-lt"/>
              </a:rPr>
              <a:t>the </a:t>
            </a:r>
            <a:r>
              <a:rPr lang="en-US" altLang="ko-KR" sz="2400" b="1" dirty="0" smtClean="0">
                <a:latin typeface="+mj-lt"/>
              </a:rPr>
              <a:t>requirement and if it cannot satisfy the requirement on its operating condition, it does not transmit Probe Response</a:t>
            </a:r>
            <a:endParaRPr lang="en-US" altLang="ko-KR" sz="2400" b="1" dirty="0">
              <a:latin typeface="+mj-lt"/>
            </a:endParaRPr>
          </a:p>
          <a:p>
            <a:pPr eaLnBrk="1" hangingPunct="1"/>
            <a:endParaRPr lang="en-US" altLang="ko-KR" sz="2400" b="1" dirty="0" smtClean="0">
              <a:latin typeface="+mj-lt"/>
            </a:endParaRP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dirty="0" smtClean="0"/>
              <a:t>STA may specify its requirement on AP’s operating condition such as </a:t>
            </a:r>
            <a:r>
              <a:rPr lang="en-US" altLang="ko-KR" sz="2400" dirty="0"/>
              <a:t>A</a:t>
            </a:r>
            <a:r>
              <a:rPr lang="en-US" altLang="ko-KR" sz="2400" dirty="0" smtClean="0"/>
              <a:t>vailable </a:t>
            </a:r>
            <a:r>
              <a:rPr lang="en-US" altLang="ko-KR" sz="2400" dirty="0"/>
              <a:t>A</a:t>
            </a:r>
            <a:r>
              <a:rPr lang="en-US" altLang="ko-KR" sz="2400" dirty="0" smtClean="0"/>
              <a:t>dmission </a:t>
            </a:r>
            <a:r>
              <a:rPr lang="en-US" altLang="ko-KR" sz="2400" dirty="0"/>
              <a:t>C</a:t>
            </a:r>
            <a:r>
              <a:rPr lang="en-US" altLang="ko-KR" sz="2400" dirty="0" smtClean="0"/>
              <a:t>apacity, AP Average </a:t>
            </a:r>
            <a:r>
              <a:rPr lang="en-US" altLang="ko-KR" sz="2400" dirty="0"/>
              <a:t>A</a:t>
            </a:r>
            <a:r>
              <a:rPr lang="en-US" altLang="ko-KR" sz="2400" dirty="0" smtClean="0"/>
              <a:t>ccess </a:t>
            </a:r>
            <a:r>
              <a:rPr lang="en-US" altLang="ko-KR" sz="2400" dirty="0"/>
              <a:t>D</a:t>
            </a:r>
            <a:r>
              <a:rPr lang="en-US" altLang="ko-KR" sz="2400" dirty="0" smtClean="0"/>
              <a:t>elay, and BSS AC Access </a:t>
            </a:r>
            <a:r>
              <a:rPr lang="en-US" altLang="ko-KR" sz="2400" dirty="0"/>
              <a:t>D</a:t>
            </a:r>
            <a:r>
              <a:rPr lang="en-US" altLang="ko-KR" sz="2400" dirty="0" smtClean="0"/>
              <a:t>elay in the Probe Request</a:t>
            </a:r>
          </a:p>
          <a:p>
            <a:pPr marL="1257300" lvl="2" indent="-342900" eaLnBrk="1" hangingPunct="1">
              <a:buFont typeface="Arial" pitchFamily="34" charset="0"/>
              <a:buChar char="•"/>
            </a:pPr>
            <a:endParaRPr lang="en-US" altLang="ko-KR" sz="2000" dirty="0"/>
          </a:p>
          <a:p>
            <a:pPr marL="636588" lvl="1" indent="-179388" eaLnBrk="1" hangingPunct="1">
              <a:buFont typeface="Arial" pitchFamily="34" charset="0"/>
              <a:buChar char="•"/>
            </a:pPr>
            <a:endParaRPr lang="en-US" altLang="ko-KR" sz="2400" dirty="0"/>
          </a:p>
        </p:txBody>
      </p:sp>
      <p:sp>
        <p:nvSpPr>
          <p:cNvPr id="4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8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>
                <a:ea typeface="MS PGothic" pitchFamily="34" charset="-128"/>
                <a:sym typeface="Wingdings" pitchFamily="2" charset="2"/>
              </a:rPr>
              <a:t>Example of AP Operating Condition Preference IE: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/>
              <a:t>STA indicates its requirements on AP’s operating condition, such as AP Average Access Delay, BSS AC Access Delay, and Available Admission Capacity in the Probe Request</a:t>
            </a:r>
            <a:endParaRPr lang="en-US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/>
              <a:t>If the responding AP’s operating condition is not good and cannot satisfy the indicated requirement, AP does not transmit Probe Response</a:t>
            </a: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/>
              <a:t>AP Operating Condition Preference </a:t>
            </a:r>
            <a:r>
              <a:rPr lang="en-US" altLang="ko-KR" dirty="0" smtClean="0"/>
              <a:t>(1/2)</a:t>
            </a:r>
            <a:endParaRPr lang="en-US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88065"/>
              </p:ext>
            </p:extLst>
          </p:nvPr>
        </p:nvGraphicFramePr>
        <p:xfrm>
          <a:off x="228601" y="2236730"/>
          <a:ext cx="8686802" cy="83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599"/>
                <a:gridCol w="990600"/>
                <a:gridCol w="1905000"/>
                <a:gridCol w="1676400"/>
                <a:gridCol w="1981200"/>
                <a:gridCol w="1143003"/>
              </a:tblGrid>
              <a:tr h="83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Element ID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Length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/>
                          <a:ea typeface="MS Mincho"/>
                        </a:rPr>
                        <a:t>AP Average Access Delay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/>
                          <a:ea typeface="MS Mincho"/>
                        </a:rPr>
                        <a:t>BSS AC Access Delay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/>
                          <a:ea typeface="MS Mincho"/>
                        </a:rPr>
                        <a:t>Available</a:t>
                      </a:r>
                      <a:r>
                        <a:rPr lang="en-US" altLang="ko-KR" sz="1200" baseline="0" dirty="0" smtClean="0">
                          <a:effectLst/>
                          <a:latin typeface="Times New Roman"/>
                          <a:ea typeface="MS Mincho"/>
                        </a:rPr>
                        <a:t> Admission Capacity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/>
                          <a:ea typeface="MS Mincho"/>
                        </a:rPr>
                        <a:t>Other TBD optional  elements</a:t>
                      </a:r>
                      <a:endParaRPr lang="ko-KR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3242846"/>
            <a:ext cx="85423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Octets:  1                    1                           1                                  4                            2            </a:t>
            </a:r>
            <a:endParaRPr kumimoji="1" lang="en-GB" altLang="ko-K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b="0" dirty="0" smtClean="0"/>
              <a:t>AP Average Access Delay</a:t>
            </a:r>
          </a:p>
          <a:p>
            <a:pPr lvl="1"/>
            <a:r>
              <a:rPr lang="en-US" altLang="ko-KR" b="0" dirty="0" smtClean="0"/>
              <a:t>indication </a:t>
            </a:r>
            <a:r>
              <a:rPr lang="en-US" altLang="ko-KR" b="0" dirty="0"/>
              <a:t>of the relative level of loading at an </a:t>
            </a:r>
            <a:r>
              <a:rPr lang="en-US" altLang="ko-KR" b="0" dirty="0" smtClean="0"/>
              <a:t>AP</a:t>
            </a:r>
          </a:p>
          <a:p>
            <a:pPr lvl="1"/>
            <a:r>
              <a:rPr lang="en-US" altLang="ko-KR" b="0" dirty="0" smtClean="0"/>
              <a:t>A </a:t>
            </a:r>
            <a:r>
              <a:rPr lang="en-US" altLang="ko-KR" b="0" dirty="0"/>
              <a:t>low </a:t>
            </a:r>
            <a:r>
              <a:rPr lang="en-US" altLang="ko-KR" b="0" dirty="0" smtClean="0"/>
              <a:t>value indicates </a:t>
            </a:r>
            <a:r>
              <a:rPr lang="en-US" altLang="ko-KR" b="0" dirty="0"/>
              <a:t>more available capacity than a higher </a:t>
            </a:r>
            <a:r>
              <a:rPr lang="en-US" altLang="ko-KR" b="0" dirty="0" smtClean="0"/>
              <a:t>value</a:t>
            </a:r>
          </a:p>
          <a:p>
            <a:pPr lvl="1"/>
            <a:r>
              <a:rPr lang="en-US" altLang="ko-KR" b="0" dirty="0" smtClean="0"/>
              <a:t>For example, if the STA indicates </a:t>
            </a:r>
            <a:r>
              <a:rPr lang="en-US" altLang="ko-KR" dirty="0" smtClean="0"/>
              <a:t>value 250 in the Probe Request but the AP’s current Average Access Delay is 253, AP does not transmit Probe Response</a:t>
            </a:r>
            <a:endParaRPr lang="en-US" altLang="ko-KR" b="0" dirty="0" smtClean="0"/>
          </a:p>
          <a:p>
            <a:r>
              <a:rPr lang="en-US" altLang="ko-KR" b="0" dirty="0" smtClean="0"/>
              <a:t>BSS AC Access Delay</a:t>
            </a:r>
          </a:p>
          <a:p>
            <a:pPr lvl="1"/>
            <a:r>
              <a:rPr lang="en-US" altLang="ko-KR" b="0" dirty="0" smtClean="0"/>
              <a:t>indication </a:t>
            </a:r>
            <a:r>
              <a:rPr lang="en-US" altLang="ko-KR" b="0" dirty="0"/>
              <a:t>of the average access delay at a </a:t>
            </a:r>
            <a:r>
              <a:rPr lang="en-US" altLang="ko-KR" b="0" dirty="0" err="1"/>
              <a:t>QoS</a:t>
            </a:r>
            <a:r>
              <a:rPr lang="en-US" altLang="ko-KR" b="0" dirty="0"/>
              <a:t> AP for services for each of the indicated </a:t>
            </a:r>
            <a:r>
              <a:rPr lang="en-US" altLang="ko-KR" b="0" dirty="0" smtClean="0"/>
              <a:t>Access Categories</a:t>
            </a:r>
          </a:p>
          <a:p>
            <a:r>
              <a:rPr lang="en-US" altLang="ko-KR" b="0" dirty="0" smtClean="0"/>
              <a:t>Available Admission Capacity</a:t>
            </a:r>
          </a:p>
          <a:p>
            <a:pPr lvl="1"/>
            <a:r>
              <a:rPr lang="en-US" altLang="ko-KR" b="0" dirty="0" smtClean="0"/>
              <a:t>specifies the remaining </a:t>
            </a:r>
            <a:r>
              <a:rPr lang="en-US" altLang="ko-KR" b="0" dirty="0"/>
              <a:t>amount of medium time available via explicit admission </a:t>
            </a:r>
            <a:r>
              <a:rPr lang="en-US" altLang="ko-KR" b="0" dirty="0" smtClean="0"/>
              <a:t>control</a:t>
            </a: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6537" cy="1066800"/>
          </a:xfrm>
        </p:spPr>
        <p:txBody>
          <a:bodyPr/>
          <a:lstStyle/>
          <a:p>
            <a:r>
              <a:rPr lang="en-US" altLang="ko-KR" dirty="0"/>
              <a:t>AP Operating Condition Preference </a:t>
            </a:r>
            <a:r>
              <a:rPr lang="en-US" altLang="ko-KR" dirty="0" smtClean="0"/>
              <a:t>(2/2)</a:t>
            </a:r>
            <a:endParaRPr lang="en-US" dirty="0"/>
          </a:p>
        </p:txBody>
      </p:sp>
      <p:sp>
        <p:nvSpPr>
          <p:cNvPr id="12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3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1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>
                <a:ea typeface="MS PGothic" pitchFamily="34" charset="-128"/>
                <a:sym typeface="Wingdings" pitchFamily="2" charset="2"/>
              </a:rPr>
              <a:t>Reduces the unnecessary Probe Responses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ko-KR" sz="2400" dirty="0">
                <a:ea typeface="MS PGothic" pitchFamily="34" charset="-128"/>
                <a:sym typeface="Wingdings" pitchFamily="2" charset="2"/>
              </a:rPr>
              <a:t>F</a:t>
            </a:r>
            <a:r>
              <a:rPr lang="en-US" altLang="ko-KR" sz="2400" dirty="0" smtClean="0">
                <a:ea typeface="MS PGothic" pitchFamily="34" charset="-128"/>
                <a:sym typeface="Wingdings" pitchFamily="2" charset="2"/>
              </a:rPr>
              <a:t>ilter the Probe Request because the AP cannot satisfy the operating condition demanded by the requesting STA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>
                <a:ea typeface="MS PGothic" pitchFamily="34" charset="-128"/>
                <a:sym typeface="Wingdings" pitchFamily="2" charset="2"/>
              </a:rPr>
              <a:t>Prevent the association with APs that cannot satisfy the operating requirement of the requesting STAs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>
                <a:ea typeface="MS PGothic" pitchFamily="34" charset="-128"/>
                <a:sym typeface="Wingdings" pitchFamily="2" charset="2"/>
              </a:rPr>
              <a:t>Helps the association process by enabling the STA to choose the appropriate APs that can be associated with the requesting STA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Benefits of the Filtering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de-DE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3233</TotalTime>
  <Words>1036</Words>
  <Application>Microsoft Office PowerPoint</Application>
  <PresentationFormat>화면 슬라이드 쇼(4:3)</PresentationFormat>
  <Paragraphs>154</Paragraphs>
  <Slides>12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802-11-Submission-emmelmann</vt:lpstr>
      <vt:lpstr>Document</vt:lpstr>
      <vt:lpstr>Active Scanning considering Operating Status of APs </vt:lpstr>
      <vt:lpstr>Abstract</vt:lpstr>
      <vt:lpstr>Background</vt:lpstr>
      <vt:lpstr>Conformance w/ Tgai PAR &amp; 5C </vt:lpstr>
      <vt:lpstr>Active Scanning considering Operating Status of APs</vt:lpstr>
      <vt:lpstr>Approach</vt:lpstr>
      <vt:lpstr>AP Operating Condition Preference (1/2)</vt:lpstr>
      <vt:lpstr>AP Operating Condition Preference (2/2)</vt:lpstr>
      <vt:lpstr>Benefits of the Filtering</vt:lpstr>
      <vt:lpstr>Conclusion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transmission</dc:title>
  <dc:creator>이재승</dc:creator>
  <cp:lastModifiedBy>이재승</cp:lastModifiedBy>
  <cp:revision>435</cp:revision>
  <cp:lastPrinted>1998-02-10T13:28:06Z</cp:lastPrinted>
  <dcterms:created xsi:type="dcterms:W3CDTF">2011-09-19T08:13:06Z</dcterms:created>
  <dcterms:modified xsi:type="dcterms:W3CDTF">2012-07-17T16:40:22Z</dcterms:modified>
</cp:coreProperties>
</file>