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302" r:id="rId4"/>
    <p:sldId id="303" r:id="rId5"/>
    <p:sldId id="307" r:id="rId6"/>
    <p:sldId id="318" r:id="rId7"/>
    <p:sldId id="305" r:id="rId8"/>
    <p:sldId id="306" r:id="rId9"/>
    <p:sldId id="258" r:id="rId10"/>
    <p:sldId id="308" r:id="rId11"/>
    <p:sldId id="316" r:id="rId12"/>
    <p:sldId id="317" r:id="rId13"/>
    <p:sldId id="309" r:id="rId14"/>
    <p:sldId id="311" r:id="rId15"/>
    <p:sldId id="315" r:id="rId16"/>
    <p:sldId id="310" r:id="rId17"/>
    <p:sldId id="314" r:id="rId18"/>
    <p:sldId id="312" r:id="rId19"/>
    <p:sldId id="313" r:id="rId20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84835" autoAdjust="0"/>
  </p:normalViewPr>
  <p:slideViewPr>
    <p:cSldViewPr>
      <p:cViewPr varScale="1">
        <p:scale>
          <a:sx n="78" d="100"/>
          <a:sy n="78" d="100"/>
        </p:scale>
        <p:origin x="-132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smtClean="0"/>
              <a:t>doc.: IEEE 802.11-11/0890r0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89E18F51-A525-4FDB-846A-C25E9F8E0661}" type="datetimeFigureOut">
              <a:rPr lang="en-US"/>
              <a:pPr>
                <a:defRPr/>
              </a:pPr>
              <a:t>7/15/2012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smtClean="0"/>
              <a:t>Fei Tong, CSR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AD7F5D16-D5FA-4708-9A3B-4365AFC9C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doc.: IEEE 802.11-11/0890r0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Fei Tong, CSR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r>
              <a:rPr lang="en-US"/>
              <a:t>Page </a:t>
            </a:r>
            <a:fld id="{382DC855-091B-41D5-9E8E-A01CB1438F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doc.: IEEE 802.11-11/0890r0</a:t>
            </a:r>
            <a:endParaRPr lang="en-US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Month Year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Fei Tong, CSR Company</a:t>
            </a:r>
            <a:endParaRPr lang="en-US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E59CAA0-78C0-4FD3-8EC6-FF5AC9C9752A}" type="slidenum">
              <a:rPr lang="en-US"/>
              <a:pPr/>
              <a:t>1</a:t>
            </a:fld>
            <a:endParaRPr lang="en-US"/>
          </a:p>
        </p:txBody>
      </p:sp>
      <p:sp>
        <p:nvSpPr>
          <p:cNvPr id="1536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53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doc.: IEEE 802.11-11/0890r0</a:t>
            </a:r>
            <a:endParaRPr lang="en-US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Fei Tong, CSR Company</a:t>
            </a:r>
            <a:endParaRPr lang="en-US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D143B671-6DC1-4624-B873-B9860D07863C}" type="slidenum">
              <a:rPr lang="en-US"/>
              <a:pPr/>
              <a:t>2</a:t>
            </a:fld>
            <a:endParaRPr lang="en-US"/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74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802.11-11/0890r0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Fei Tong, CSR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82DC855-091B-41D5-9E8E-A01CB1438F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doc.: IEEE 802.11-11/0890r0</a:t>
            </a:r>
            <a:endParaRPr lang="en-US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Fei Tong, CSR Company</a:t>
            </a:r>
            <a:endParaRPr lang="en-US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81D44FA-0387-4CA5-83DF-C302E16B7AA0}" type="slidenum">
              <a:rPr lang="en-US"/>
              <a:pPr/>
              <a:t>9</a:t>
            </a:fld>
            <a:endParaRPr lang="en-US"/>
          </a:p>
        </p:txBody>
      </p:sp>
      <p:sp>
        <p:nvSpPr>
          <p:cNvPr id="20486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204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doc.: IEEE 802.11-11/0890r0</a:t>
            </a:r>
            <a:endParaRPr lang="en-US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Fei Tong, CSR Company</a:t>
            </a:r>
            <a:endParaRPr lang="en-US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81D44FA-0387-4CA5-83DF-C302E16B7AA0}" type="slidenum">
              <a:rPr lang="en-US"/>
              <a:pPr/>
              <a:t>11</a:t>
            </a:fld>
            <a:endParaRPr lang="en-US"/>
          </a:p>
        </p:txBody>
      </p:sp>
      <p:sp>
        <p:nvSpPr>
          <p:cNvPr id="20486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204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doc.: IEEE 802.11-11/0890r0</a:t>
            </a:r>
            <a:endParaRPr lang="en-US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Fei Tong, CSR Company</a:t>
            </a:r>
            <a:endParaRPr lang="en-US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81D44FA-0387-4CA5-83DF-C302E16B7AA0}" type="slidenum">
              <a:rPr lang="en-US"/>
              <a:pPr/>
              <a:t>15</a:t>
            </a:fld>
            <a:endParaRPr lang="en-US"/>
          </a:p>
        </p:txBody>
      </p:sp>
      <p:sp>
        <p:nvSpPr>
          <p:cNvPr id="20486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204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 2012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Fei Tong, CSR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28CE9C75-5C05-4EAA-B897-33955959C8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Fei Tong, CSR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B9FFC0-7D66-4F1D-9EC2-59CE93117F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 2012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Fei Tong, CSR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5C3F93B-402A-416C-B18C-C422CD4DDC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 2012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Fei Tong, CSR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5B58B016-FE25-43EB-8261-B6B48C6A77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/>
                <a:cs typeface="Arial Unicode MS"/>
              </a:defRPr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Fei Tong,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804117FF-1C00-440D-ADA5-187FE55721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 2012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Fei Tong,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D01DE86-278A-46C5-B6BA-938FACDEC7B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 2012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Fei Tong, CSR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83FF47E-507E-4735-9687-1B12397AB04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 2012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Fei Tong, CSR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50BFF26-4BF5-4629-86FA-5D05E54B2A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 2012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Fei Tong, CSR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BFACF26-9AA8-45D9-9D50-3B5BD44F8B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 b="1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r>
              <a:rPr lang="en-US"/>
              <a:t>Jan 2012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Fei Tong,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r>
              <a:rPr lang="en-GB"/>
              <a:t>Slide </a:t>
            </a:r>
            <a:fld id="{5375C2B0-C14C-4A29-9F38-A4AB4B79725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802.11-12/0890r0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8" r:id="rId5"/>
    <p:sldLayoutId id="2147483653" r:id="rId6"/>
    <p:sldLayoutId id="2147483652" r:id="rId7"/>
    <p:sldLayoutId id="2147483651" r:id="rId8"/>
    <p:sldLayoutId id="2147483650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July 2012</a:t>
            </a:r>
            <a:endParaRPr lang="en-GB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>
                <a:latin typeface="Times New Roman" pitchFamily="18" charset="0"/>
                <a:ea typeface="Arial Unicode MS"/>
                <a:cs typeface="Arial Unicode MS"/>
              </a:rPr>
              <a:t>Fei Tong, CSR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Slide </a:t>
            </a:r>
            <a:fld id="{3C0CFA95-753C-4F2A-B3A3-DCF03A107FAD}" type="slidenum">
              <a:rPr lang="en-GB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/>
          </a:p>
        </p:txBody>
      </p:sp>
      <p:sp>
        <p:nvSpPr>
          <p:cNvPr id="307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802.11ah Multi-User Aggregation PDU</a:t>
            </a:r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2012-July-16</a:t>
            </a:r>
            <a:endParaRPr lang="en-GB" sz="2000" b="0" dirty="0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3238" y="2425700"/>
          <a:ext cx="7448550" cy="3457575"/>
        </p:xfrm>
        <a:graphic>
          <a:graphicData uri="http://schemas.openxmlformats.org/presentationml/2006/ole">
            <p:oleObj spid="_x0000_s3075" name="Document" r:id="rId4" imgW="8253286" imgH="3851950" progId="Word.Document.8">
              <p:embed/>
            </p:oleObj>
          </a:graphicData>
        </a:graphic>
      </p:graphicFrame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Spectral efficiency gain (percentage) for transmitting 8 unicast PDUs (same MCS)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5837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741363" marR="0" lvl="1" indent="-284163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56176" y="2060848"/>
          <a:ext cx="2736304" cy="3150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</a:tblGrid>
              <a:tr h="202747">
                <a:tc>
                  <a:txBody>
                    <a:bodyPr/>
                    <a:lstStyle/>
                    <a:p>
                      <a:r>
                        <a:rPr lang="en-GB" dirty="0" smtClean="0"/>
                        <a:t>MCS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 (Mb/s)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202747">
                <a:tc>
                  <a:txBody>
                    <a:bodyPr/>
                    <a:lstStyle/>
                    <a:p>
                      <a:r>
                        <a:rPr lang="en-GB" dirty="0" smtClean="0"/>
                        <a:t>MCS 0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63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1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394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2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1.95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3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2.6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22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4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3.9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205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5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5.2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233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6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5.85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63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7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pic>
        <p:nvPicPr>
          <p:cNvPr id="3" name="Picture 1" descr="C:\Documents and Settings\ft01\My Documents\MATLAB\mac_sim\se_gain_aggregation_datapd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585502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July 2012</a:t>
            </a:r>
            <a:endParaRPr lang="en-GB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00750" y="6475413"/>
            <a:ext cx="2541588" cy="1682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>
                <a:latin typeface="Times New Roman" pitchFamily="18" charset="0"/>
                <a:ea typeface="Arial Unicode MS"/>
                <a:cs typeface="Arial Unicode MS"/>
              </a:rPr>
              <a:t>Fei Tong, CSR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Slide </a:t>
            </a:r>
            <a:fld id="{EF65AB09-713D-469A-8B45-29E4AD0E370F}" type="slidenum">
              <a:rPr lang="en-GB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/>
          </a:p>
        </p:txBody>
      </p:sp>
      <p:sp>
        <p:nvSpPr>
          <p:cNvPr id="1946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Quantitative efficiency study (2)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672408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Transmit total 8 PDUs for stations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Random MCSs for 8 stations; minimum MCS is used for when stations are aggregated in one frame;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mtClean="0">
                <a:solidFill>
                  <a:srgbClr val="FF0000"/>
                </a:solidFill>
              </a:rPr>
              <a:t>Within </a:t>
            </a:r>
            <a:r>
              <a:rPr lang="en-GB" dirty="0" smtClean="0">
                <a:solidFill>
                  <a:srgbClr val="FF0000"/>
                </a:solidFill>
              </a:rPr>
              <a:t>the 8 stations, careful grouping is taken so that loss of data rate due to the aggregation is minimised.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Other parameters are the same as previous study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CDF of Spectral efficiency for transmitting 8 unicast PDUs (random MCS)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5837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741363" marR="0" lvl="1" indent="-284163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pic>
        <p:nvPicPr>
          <p:cNvPr id="51202" name="Picture 2" descr="C:\Documents and Settings\ft01\My Documents\MATLAB\mac_sim\se_cdf_aggregation_datapd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24683"/>
            <a:ext cx="5748577" cy="4312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Aggregate multi-users’ 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32403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ACK frame is very inefficient when the PDU is short; existing block ACK causes high latency for low duty cycle traffic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Multi-users’ ACK (from AP) can be aggregated in one frame (aggregation size may vary);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ACK frame overhead can be further reduced by introducing a new PDU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899592" y="4941218"/>
          <a:ext cx="7358062" cy="1008062"/>
        </p:xfrm>
        <a:graphic>
          <a:graphicData uri="http://schemas.openxmlformats.org/presentationml/2006/ole">
            <p:oleObj spid="_x0000_s39939" name="Visio" r:id="rId3" imgW="4174808" imgH="574809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Timeout rules when using MUA-ACK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16638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Station configured using MUA-ACK will need to set a longer timeout value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Arrival of a new beacon frame will also trigger ACK time out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539552" y="3501008"/>
          <a:ext cx="8000889" cy="2880320"/>
        </p:xfrm>
        <a:graphic>
          <a:graphicData uri="http://schemas.openxmlformats.org/presentationml/2006/ole">
            <p:oleObj spid="_x0000_s41985" name="Visio" r:id="rId3" imgW="10180972" imgH="3663616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32656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July 2012</a:t>
            </a:r>
            <a:endParaRPr lang="en-GB" dirty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00750" y="6475413"/>
            <a:ext cx="2541588" cy="1682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>
                <a:latin typeface="Times New Roman" pitchFamily="18" charset="0"/>
                <a:ea typeface="Arial Unicode MS"/>
                <a:cs typeface="Arial Unicode MS"/>
              </a:rPr>
              <a:t>Fei Tong, CSR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Slide </a:t>
            </a:r>
            <a:fld id="{EF65AB09-713D-469A-8B45-29E4AD0E370F}" type="slidenum">
              <a:rPr lang="en-GB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/>
          </a:p>
        </p:txBody>
      </p:sp>
      <p:sp>
        <p:nvSpPr>
          <p:cNvPr id="1946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Quantitative efficiency study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2016224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Transmit 8 ACK back-to-back, 2MHz channel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Compared to normal ACK and short ACK frame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Data rate (DR) : MCS (0..7), SIFS = 160 us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/>
              <a:t>Aggregation level : 1, 2, 4, 8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905" y="3789040"/>
            <a:ext cx="60483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Transmission time saving using MUA-ACK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581600"/>
            <a:ext cx="7770813" cy="94374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Total transmission of eight ACK frames back to back to focus on the saving of ACK transmission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47638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3" name="Picture 3" descr="C:\Documents and Settings\ft01\My Documents\MATLAB\mac_sim\ack_trans_time_aggreg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74707"/>
            <a:ext cx="5388538" cy="4042525"/>
          </a:xfrm>
          <a:prstGeom prst="rect">
            <a:avLst/>
          </a:prstGeom>
          <a:noFill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868144" y="1862252"/>
          <a:ext cx="2736304" cy="3150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</a:tblGrid>
              <a:tr h="202747">
                <a:tc>
                  <a:txBody>
                    <a:bodyPr/>
                    <a:lstStyle/>
                    <a:p>
                      <a:r>
                        <a:rPr lang="en-GB" dirty="0" smtClean="0"/>
                        <a:t>MCS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 (Mb/s)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202747">
                <a:tc>
                  <a:txBody>
                    <a:bodyPr/>
                    <a:lstStyle/>
                    <a:p>
                      <a:r>
                        <a:rPr lang="en-GB" dirty="0" smtClean="0"/>
                        <a:t>MCS 0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63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1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394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2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1.95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3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2.6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22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4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3.9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205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5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5.2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233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6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5.85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63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7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Transmission time saving using MUA-ACK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581600"/>
            <a:ext cx="7770813" cy="94374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Comparison to short ACK frame (frame with preamble only)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868144" y="1862252"/>
          <a:ext cx="2736304" cy="3150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</a:tblGrid>
              <a:tr h="202747">
                <a:tc>
                  <a:txBody>
                    <a:bodyPr/>
                    <a:lstStyle/>
                    <a:p>
                      <a:r>
                        <a:rPr lang="en-GB" dirty="0" smtClean="0"/>
                        <a:t>MCS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 (Mb/s)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202747">
                <a:tc>
                  <a:txBody>
                    <a:bodyPr/>
                    <a:lstStyle/>
                    <a:p>
                      <a:r>
                        <a:rPr lang="en-GB" dirty="0" smtClean="0"/>
                        <a:t>MCS 0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63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1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394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2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1.95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3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2.6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22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4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3.9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205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5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5.2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233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6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5.85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363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MCS 7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6.5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pic>
        <p:nvPicPr>
          <p:cNvPr id="51202" name="Picture 2" descr="C:\Documents and Settings\ft01\My Documents\MATLAB\mac_sim\ack_trans_time_aggregation_v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5316530" cy="3988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For small PDU and low duty cycle traffic, MUA-PDU and MUA-ACK (from AP to stations) can improve spectrum efficiency without causing latency increasing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Moderate aggregation level (such as 4 or 8) can achieve 50% spectrum efficiency improvement (</a:t>
            </a:r>
            <a:r>
              <a:rPr lang="en-GB" dirty="0" err="1" smtClean="0"/>
              <a:t>w.r.t</a:t>
            </a:r>
            <a:r>
              <a:rPr lang="en-GB" dirty="0" smtClean="0"/>
              <a:t>. to single PDU transmission) for MUA-PDU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Moderate aggregation level (such as 4 or 8) can save more than 60% of the time used for ACK transmission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GB" dirty="0" smtClean="0"/>
              <a:t>802.11-12-0324r2, </a:t>
            </a:r>
            <a:r>
              <a:rPr lang="en-US" dirty="0" smtClean="0"/>
              <a:t>George </a:t>
            </a:r>
            <a:r>
              <a:rPr lang="en-US" dirty="0" err="1" smtClean="0"/>
              <a:t>Calcev</a:t>
            </a:r>
            <a:r>
              <a:rPr lang="en-US" dirty="0" smtClean="0"/>
              <a:t> et al,</a:t>
            </a:r>
            <a:r>
              <a:rPr lang="en-GB" dirty="0" smtClean="0"/>
              <a:t> </a:t>
            </a:r>
            <a:r>
              <a:rPr lang="en-US" dirty="0" smtClean="0"/>
              <a:t>Considerations on short packet transmission overhead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802.11-11-1254r0, Yong Liu et al, Short </a:t>
            </a:r>
            <a:r>
              <a:rPr lang="en-GB" dirty="0" err="1" smtClean="0"/>
              <a:t>Ack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47638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July 2012</a:t>
            </a:r>
            <a:endParaRPr lang="en-GB" dirty="0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>
                <a:latin typeface="Times New Roman" pitchFamily="18" charset="0"/>
                <a:ea typeface="Arial Unicode MS"/>
                <a:cs typeface="Arial Unicode MS"/>
              </a:rPr>
              <a:t>Fei Tong, CSR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Slide </a:t>
            </a:r>
            <a:fld id="{2826D438-52B8-425B-8B52-2101872C0759}" type="slidenum">
              <a:rPr lang="en-GB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/>
          </a:p>
        </p:txBody>
      </p:sp>
      <p:sp>
        <p:nvSpPr>
          <p:cNvPr id="1638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23850" indent="0" algn="just"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US" dirty="0" smtClean="0"/>
              <a:t>This presentation proposes to support aggregation of MPDUs for multiple receivers into a single PDU only used for transmission from AP to multiple stations. It also proposes a new ACK format, which carries multiple ACKs, destined to different stations. Both of these proposals can improve spectral efficiency for short PDU transmission significantly.  </a:t>
            </a:r>
          </a:p>
          <a:p>
            <a:pPr marL="323850" indent="0" algn="just"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efficiency in short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 spectral efficiency, measured in bit/Hz/Sec, is significantly lower for short frame as the relative transmission overhead increases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Transmission overhead includes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Transmission gaps: SIFS/DIFS/</a:t>
            </a:r>
            <a:r>
              <a:rPr lang="en-GB" dirty="0" err="1" smtClean="0"/>
              <a:t>Backoff</a:t>
            </a:r>
            <a:endParaRPr lang="en-GB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Preamble transmission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Example of short frames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Small-sized data PDU (for some applications)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ACK frame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FF0000"/>
              </a:solidFill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efficiency for short 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/>
              <a:t>For some applications, such as sensor network and health care etc, traffic duty cycle (per station) is low; existing aggregation of MPDUs (to/from the same station) will cause increased transmission latency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For these applications, typically, the number of stations in the BSS is high. Aggregation of multiple PDUs addressing different stations (multi-user aggregation PDU, from AP to stations) can improve efficiency without increasing latency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Requires a new frame format for Multi-User Aggregation PDU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Multi-User Aggregation PDU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24482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 MUA indicator in SIG; A MUA-Header (2 bytes) per  MPDU indicating the length of the MPDU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Each MPDU separately coded and CRC protected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May add a bitmap in the start of MUA-MPDU indicating a group of STAs, whose MPDUs are aggregated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843808" y="4149080"/>
          <a:ext cx="5472608" cy="2307616"/>
        </p:xfrm>
        <a:graphic>
          <a:graphicData uri="http://schemas.openxmlformats.org/presentationml/2006/ole">
            <p:oleObj spid="_x0000_s37890" name="Visio" r:id="rId3" imgW="8208846" imgH="3460583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55976" y="5085184"/>
            <a:ext cx="3506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Aggregation size may vary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Selecting stations for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388843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As the aggregation frame is targeting multiple stations, the lowest MCS (among the MCSs  selected for stations to be aggregated) is chosen for the aggregation frame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 implementation, AP will select stations with similar channel condition (i.e. with similar selected MCS) for aggregation to achieve optimal spectrum efficiency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As the number of stations is high for sensor network, of finding from two to eight stations with PDUs to transmit and similar MCS should be difficult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 rule for MUA-PDU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5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Medium is reserved for transmission of all ACK frames corresponding to aggregated </a:t>
            </a:r>
            <a:r>
              <a:rPr lang="en-US" dirty="0" smtClean="0">
                <a:solidFill>
                  <a:srgbClr val="FF0000"/>
                </a:solidFill>
              </a:rPr>
              <a:t>unicast-only</a:t>
            </a:r>
            <a:r>
              <a:rPr lang="en-US" dirty="0" smtClean="0"/>
              <a:t> PDUs; the DUR field in each MAC header is set to reserve the transmission time for </a:t>
            </a:r>
            <a:r>
              <a:rPr lang="en-US" smtClean="0"/>
              <a:t>the following ACKs. 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Transmission order of ACK frame (from station) is determined by the order of the unicast PDUs in the aggregation frame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ACK timeout timer needs to be increased depending the order the ACK transmitted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No time slot is reserved for ACKs corresponding to multicast/broadcast PDUs aggregated in the MUA-PDUs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for ACK frame timing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83568" y="332656"/>
            <a:ext cx="1874837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Fei Tong,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B9FFC0-7D66-4F1D-9EC2-59CE93117F5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115616" y="1988840"/>
          <a:ext cx="6812976" cy="3960440"/>
        </p:xfrm>
        <a:graphic>
          <a:graphicData uri="http://schemas.openxmlformats.org/presentationml/2006/ole">
            <p:oleObj spid="_x0000_s34821" name="Visio" r:id="rId4" imgW="8405111" imgH="4900763" progId="Visio.Drawing.11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7023" y="6053226"/>
            <a:ext cx="7845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</a:rPr>
              <a:t>Three stations aggregated as example, not limited to three in real operation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/>
                <a:cs typeface="Arial Unicode MS"/>
              </a:rPr>
              <a:t>July 2012</a:t>
            </a:r>
            <a:endParaRPr lang="en-GB"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00750" y="6475413"/>
            <a:ext cx="2541588" cy="1682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>
                <a:latin typeface="Times New Roman" pitchFamily="18" charset="0"/>
                <a:ea typeface="Arial Unicode MS"/>
                <a:cs typeface="Arial Unicode MS"/>
              </a:rPr>
              <a:t>Fei Tong, CSR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Slide </a:t>
            </a:r>
            <a:fld id="{EF65AB09-713D-469A-8B45-29E4AD0E370F}" type="slidenum">
              <a:rPr lang="en-GB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/>
          </a:p>
        </p:txBody>
      </p:sp>
      <p:sp>
        <p:nvSpPr>
          <p:cNvPr id="1946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Quantitative efficiency study (1)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2311896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Transmit total 8 PDUs, 2MHz channel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11ah frame structure (normal CP)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Data rate (DR) : MCS (0..7); same MCS for all frames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SIFS = 160 us, Back off count = 7 (average of </a:t>
            </a:r>
            <a:r>
              <a:rPr lang="en-GB" dirty="0" err="1" smtClean="0"/>
              <a:t>Cwin</a:t>
            </a:r>
            <a:r>
              <a:rPr lang="en-GB" dirty="0" smtClean="0"/>
              <a:t>=15)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Success transmission on the first attempt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/>
              <a:t>Aggregation level : 1, 2, 4, 8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77072"/>
            <a:ext cx="8214370" cy="230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9955</TotalTime>
  <Words>1195</Words>
  <Application>Microsoft Office PowerPoint</Application>
  <PresentationFormat>On-screen Show (4:3)</PresentationFormat>
  <Paragraphs>210</Paragraphs>
  <Slides>19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Microsoft Office Word 97 - 2003 Document</vt:lpstr>
      <vt:lpstr>Visio</vt:lpstr>
      <vt:lpstr>802.11ah Multi-User Aggregation PDU</vt:lpstr>
      <vt:lpstr>Abstract</vt:lpstr>
      <vt:lpstr>Low efficiency in short frame</vt:lpstr>
      <vt:lpstr>Improving efficiency for short PDU</vt:lpstr>
      <vt:lpstr>Multi-User Aggregation PDU frame</vt:lpstr>
      <vt:lpstr>Selecting stations for aggregation</vt:lpstr>
      <vt:lpstr>Acknowledgement rule for MUA-PDU</vt:lpstr>
      <vt:lpstr>Example for ACK frame timing</vt:lpstr>
      <vt:lpstr>Quantitative efficiency study (1)</vt:lpstr>
      <vt:lpstr>Spectral efficiency gain (percentage) for transmitting 8 unicast PDUs (same MCS)</vt:lpstr>
      <vt:lpstr>Quantitative efficiency study (2)</vt:lpstr>
      <vt:lpstr>CDF of Spectral efficiency for transmitting 8 unicast PDUs (random MCS)</vt:lpstr>
      <vt:lpstr>Aggregate multi-users’ ACK</vt:lpstr>
      <vt:lpstr>Timeout rules when using MUA-ACK</vt:lpstr>
      <vt:lpstr>Quantitative efficiency study</vt:lpstr>
      <vt:lpstr>Transmission time saving using MUA-ACK</vt:lpstr>
      <vt:lpstr>Transmission time saving using MUA-ACK</vt:lpstr>
      <vt:lpstr>Summaries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Fei Tong</cp:lastModifiedBy>
  <cp:revision>523</cp:revision>
  <cp:lastPrinted>1601-01-01T00:00:00Z</cp:lastPrinted>
  <dcterms:created xsi:type="dcterms:W3CDTF">2010-02-15T12:38:41Z</dcterms:created>
  <dcterms:modified xsi:type="dcterms:W3CDTF">2012-07-16T05:36:12Z</dcterms:modified>
</cp:coreProperties>
</file>