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53" r:id="rId6"/>
    <p:sldId id="457" r:id="rId7"/>
    <p:sldId id="455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22" autoAdjust="0"/>
    <p:restoredTop sz="94771" autoAdjust="0"/>
  </p:normalViewPr>
  <p:slideViewPr>
    <p:cSldViewPr>
      <p:cViewPr varScale="1">
        <p:scale>
          <a:sx n="68" d="100"/>
          <a:sy n="68" d="100"/>
        </p:scale>
        <p:origin x="-105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802.11-12/0885r1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2012-07-16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457200" y="2743200"/>
          <a:ext cx="7980363" cy="2474913"/>
        </p:xfrm>
        <a:graphic>
          <a:graphicData uri="http://schemas.openxmlformats.org/presentationml/2006/ole">
            <p:oleObj spid="_x0000_s15362" name="Document" r:id="rId3" imgW="8242697" imgH="2549072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P802.11ad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P802.11ad Draft 9.0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1676400"/>
          <a:ext cx="6781800" cy="463071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9000"/>
                <a:gridCol w="23876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TGad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Mar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TGad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May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TGad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Jun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Ballot for TGad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change in vote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July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Fourth Recirculation Ballot for TGad draft 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Sponsor Ballot Comments – P802.11ad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640310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Jan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TGad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499 (267 T, 62 G, 170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 Mar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TGad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 (54 T, 1 G, 50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May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TGad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66 (47 T, 1 G, 18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Jun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Ballot for TGad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 (15T, 1 G, 31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685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600200"/>
          <a:ext cx="7086601" cy="233548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143000"/>
                <a:gridCol w="914400"/>
                <a:gridCol w="9906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Hunter, David (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TimeFactor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Rosdahl, Jon W (CSR)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Santhoff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, John (Pulse-LINK)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4953000"/>
            <a:ext cx="49023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*Assumed unsatisfied, no response to </a:t>
            </a:r>
          </a:p>
          <a:p>
            <a:r>
              <a:rPr lang="en-US" sz="2400" dirty="0" smtClean="0"/>
              <a:t>emails to commenter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334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600200"/>
          <a:ext cx="7315201" cy="167065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219200"/>
                <a:gridCol w="990600"/>
                <a:gridCol w="10668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Hunter, David (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TimeFactor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705600" y="2438400"/>
          <a:ext cx="914400" cy="714375"/>
        </p:xfrm>
        <a:graphic>
          <a:graphicData uri="http://schemas.openxmlformats.org/presentationml/2006/ole">
            <p:oleObj spid="_x0000_s29702" name="Worksheet" showAsIcon="1" r:id="rId3" imgW="914400" imgH="714240" progId="Excel.Sheet.12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781800" y="4800600"/>
          <a:ext cx="914400" cy="714375"/>
        </p:xfrm>
        <a:graphic>
          <a:graphicData uri="http://schemas.openxmlformats.org/presentationml/2006/ole">
            <p:oleObj spid="_x0000_s29703" name="Acrobat Document" showAsIcon="1" r:id="rId4" imgW="914400" imgH="714240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/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D8.0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June 2012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TGad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685800" y="1676400"/>
          <a:ext cx="8229600" cy="316992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2012-07-13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2012-07-28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unchanged D9.0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2012-08-10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2012-08-20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2012-08-24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2010-08-31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5562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* The revised </a:t>
            </a:r>
            <a:r>
              <a:rPr lang="en-US" dirty="0" err="1" smtClean="0"/>
              <a:t>RevCom</a:t>
            </a:r>
            <a:r>
              <a:rPr lang="en-US" dirty="0" smtClean="0"/>
              <a:t> submission will be submitted 25 days prior to the SB meeting, according to </a:t>
            </a:r>
            <a:r>
              <a:rPr lang="en-US" dirty="0" err="1" smtClean="0"/>
              <a:t>RevCom</a:t>
            </a:r>
            <a:r>
              <a:rPr lang="en-US" dirty="0" smtClean="0"/>
              <a:t> policy section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82378</TotalTime>
  <Words>620</Words>
  <Application>Microsoft Office PowerPoint</Application>
  <PresentationFormat>On-screen Show (4:3)</PresentationFormat>
  <Paragraphs>191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802-11-Submission</vt:lpstr>
      <vt:lpstr>Document</vt:lpstr>
      <vt:lpstr>Microsoft Office Excel Worksheet</vt:lpstr>
      <vt:lpstr>Adobe Acrobat Document</vt:lpstr>
      <vt:lpstr>Slide 1</vt:lpstr>
      <vt:lpstr>Introduction</vt:lpstr>
      <vt:lpstr>Sponsor Ballot Results – P802.11ad</vt:lpstr>
      <vt:lpstr>802.11 WG Sponsor Ballot Comments – P802.11ad</vt:lpstr>
      <vt:lpstr>Unsatisfied Technical comments by commenter</vt:lpstr>
      <vt:lpstr>Unsatisfied Editorial comments by commenter</vt:lpstr>
      <vt:lpstr>Unsatisfied comments</vt:lpstr>
      <vt:lpstr>Mandatory Coordination</vt:lpstr>
      <vt:lpstr>TGad Timeline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Eldad Perahia</cp:lastModifiedBy>
  <cp:revision>2692</cp:revision>
  <cp:lastPrinted>1998-02-10T13:28:06Z</cp:lastPrinted>
  <dcterms:created xsi:type="dcterms:W3CDTF">2007-04-17T18:10:23Z</dcterms:created>
  <dcterms:modified xsi:type="dcterms:W3CDTF">2012-07-16T21:41:11Z</dcterms:modified>
</cp:coreProperties>
</file>