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8" r:id="rId2"/>
    <p:sldId id="449" r:id="rId3"/>
    <p:sldId id="451" r:id="rId4"/>
    <p:sldId id="452" r:id="rId5"/>
    <p:sldId id="453" r:id="rId6"/>
    <p:sldId id="457" r:id="rId7"/>
    <p:sldId id="455" r:id="rId8"/>
    <p:sldId id="459" r:id="rId9"/>
    <p:sldId id="46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822" autoAdjust="0"/>
    <p:restoredTop sz="94771" autoAdjust="0"/>
  </p:normalViewPr>
  <p:slideViewPr>
    <p:cSldViewPr>
      <p:cViewPr varScale="1">
        <p:scale>
          <a:sx n="73" d="100"/>
          <a:sy n="73" d="100"/>
        </p:scale>
        <p:origin x="-510" y="-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802.11-11/0885r0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2012-07-16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457200" y="2743200"/>
          <a:ext cx="7980363" cy="2474913"/>
        </p:xfrm>
        <a:graphic>
          <a:graphicData uri="http://schemas.openxmlformats.org/presentationml/2006/ole">
            <p:oleObj spid="_x0000_s15362" name="Document" r:id="rId3" imgW="8242697" imgH="2549072" progId="Word.Document.8">
              <p:embed/>
            </p:oleObj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P802.11ad Report to EC on Conditional Approval to forward draft to </a:t>
            </a:r>
            <a:r>
              <a:rPr lang="en-US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conditional approval to send IEEE P802.11ad Draft 9.0 to </a:t>
            </a:r>
            <a:r>
              <a:rPr lang="en-GB" dirty="0" err="1" smtClean="0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Sponsor Ballot Results – P802.11ad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66800" y="1676400"/>
          <a:ext cx="6781800" cy="463071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89000"/>
                <a:gridCol w="2387600"/>
                <a:gridCol w="533400"/>
                <a:gridCol w="533400"/>
                <a:gridCol w="381000"/>
                <a:gridCol w="381000"/>
                <a:gridCol w="381000"/>
                <a:gridCol w="533400"/>
                <a:gridCol w="381000"/>
                <a:gridCol w="3810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Jan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TGad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 Mar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TGad draft 6.0</a:t>
                      </a: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 May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TGad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95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 Jun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 Ballot for TGad draft 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97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change in vote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97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 July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Fourth Recirculation Ballot for TGad draft 9.0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P802.11ad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1905000"/>
          <a:ext cx="6403109" cy="425620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66152"/>
                <a:gridCol w="3400521"/>
                <a:gridCol w="1736436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Jan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TGad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499 (267 T, 62 G, 170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 Mar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TGad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105 (54 T, 1 G, 50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 May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TGad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66 (47 T, 1 G, 18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 Jun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 Ballot for TGad draft 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47 (15T, 1 G, 31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382000" cy="685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Technical comments by commenter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1600200"/>
          <a:ext cx="7086601" cy="233548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86000"/>
                <a:gridCol w="1143000"/>
                <a:gridCol w="914400"/>
                <a:gridCol w="990600"/>
                <a:gridCol w="990600"/>
                <a:gridCol w="762001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Sponsor Ballot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</a:t>
                      </a:r>
                      <a:r>
                        <a:rPr kumimoji="0" lang="en-GB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Recirc</a:t>
                      </a: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Recirc</a:t>
                      </a: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en-GB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rd</a:t>
                      </a: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Recirc</a:t>
                      </a: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Hunter, David (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TimeFactor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45*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45*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43*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13*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146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Rosdahl, Jon W (CSR)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Santhoff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John (Pulse-LINK)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52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45</a:t>
                      </a: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43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154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04800" y="4953000"/>
            <a:ext cx="49023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*Assumed unsatisfied, no response to </a:t>
            </a:r>
          </a:p>
          <a:p>
            <a:r>
              <a:rPr lang="en-US" sz="2400" dirty="0" smtClean="0"/>
              <a:t>emails </a:t>
            </a:r>
            <a:r>
              <a:rPr lang="en-US" sz="2400" dirty="0" smtClean="0"/>
              <a:t>to commenter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5334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Editorial comments by commenter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1600200"/>
          <a:ext cx="7315201" cy="167065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86000"/>
                <a:gridCol w="1219200"/>
                <a:gridCol w="990600"/>
                <a:gridCol w="1066800"/>
                <a:gridCol w="990600"/>
                <a:gridCol w="762001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Sponsor Ballot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</a:t>
                      </a:r>
                      <a:r>
                        <a:rPr kumimoji="0" lang="en-GB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Recirc</a:t>
                      </a: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Recirc</a:t>
                      </a: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en-GB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rd</a:t>
                      </a: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Recirc</a:t>
                      </a: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Hunter, David (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TimeFactor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46*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37*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17*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30*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130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46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37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130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A copy of this same data presented using </a:t>
            </a:r>
            <a:r>
              <a:rPr lang="en-GB" sz="1800" dirty="0" err="1" smtClean="0">
                <a:ea typeface="ＭＳ Ｐゴシック" pitchFamily="34" charset="-128"/>
              </a:rPr>
              <a:t>MyBallot</a:t>
            </a:r>
            <a:r>
              <a:rPr lang="en-GB" sz="1800" dirty="0" smtClean="0">
                <a:ea typeface="ＭＳ Ｐゴシック" pitchFamily="34" charset="-128"/>
              </a:rPr>
              <a:t> access database report format is attached.  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096000" y="2514600"/>
          <a:ext cx="914400" cy="714375"/>
        </p:xfrm>
        <a:graphic>
          <a:graphicData uri="http://schemas.openxmlformats.org/presentationml/2006/ole">
            <p:oleObj spid="_x0000_s29699" name="Worksheet" showAsIcon="1" r:id="rId3" imgW="914400" imgH="714240" progId="Excel.Sheet.12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096000" y="4495800"/>
          <a:ext cx="914400" cy="714375"/>
        </p:xfrm>
        <a:graphic>
          <a:graphicData uri="http://schemas.openxmlformats.org/presentationml/2006/ole">
            <p:oleObj spid="_x0000_s29701" name="Acrobat Document" showAsIcon="1" r:id="rId4" imgW="914400" imgH="714240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3B9A4B-4D42-4642-8694-CB378EB0C87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/>
        </p:nvGraphicFramePr>
        <p:xfrm>
          <a:off x="685800" y="1676400"/>
          <a:ext cx="7772400" cy="4449764"/>
        </p:xfrm>
        <a:graphic>
          <a:graphicData uri="http://schemas.openxmlformats.org/drawingml/2006/table">
            <a:tbl>
              <a:tblPr/>
              <a:tblGrid>
                <a:gridCol w="3200400"/>
                <a:gridCol w="1219200"/>
                <a:gridCol w="1409700"/>
                <a:gridCol w="1943100"/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D8.0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June 2012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TGad Timeline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/>
        </p:nvGraphicFramePr>
        <p:xfrm>
          <a:off x="685800" y="1676400"/>
          <a:ext cx="8229600" cy="3169920"/>
        </p:xfrm>
        <a:graphic>
          <a:graphicData uri="http://schemas.openxmlformats.org/drawingml/2006/table">
            <a:tbl>
              <a:tblPr/>
              <a:tblGrid>
                <a:gridCol w="4114800"/>
                <a:gridCol w="2228850"/>
                <a:gridCol w="18859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D9.0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2012-07-13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2012-07-28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unchanged D9.0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2012-08-10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2012-08-20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on meeting conditions to proceed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2012-08-24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Posting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2010-08-31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57200" y="55626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* The revised </a:t>
            </a:r>
            <a:r>
              <a:rPr lang="en-US" dirty="0" err="1" smtClean="0"/>
              <a:t>RevCom</a:t>
            </a:r>
            <a:r>
              <a:rPr lang="en-US" dirty="0" smtClean="0"/>
              <a:t> submission will be submitted 25 days prior to the SB meeting, according to </a:t>
            </a:r>
            <a:r>
              <a:rPr lang="en-US" dirty="0" err="1" smtClean="0"/>
              <a:t>RevCom</a:t>
            </a:r>
            <a:r>
              <a:rPr lang="en-US" dirty="0" smtClean="0"/>
              <a:t> policy section 6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82324</TotalTime>
  <Words>628</Words>
  <Application>Microsoft Office PowerPoint</Application>
  <PresentationFormat>On-screen Show (4:3)</PresentationFormat>
  <Paragraphs>191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802-11-Submission</vt:lpstr>
      <vt:lpstr>Document</vt:lpstr>
      <vt:lpstr>Microsoft Office Excel Worksheet</vt:lpstr>
      <vt:lpstr>Adobe Acrobat Document</vt:lpstr>
      <vt:lpstr>Slide 1</vt:lpstr>
      <vt:lpstr>Introduction</vt:lpstr>
      <vt:lpstr>Sponsor Ballot Results – P802.11ad</vt:lpstr>
      <vt:lpstr>802.11 WG Letter Ballot Comments – P802.11ad</vt:lpstr>
      <vt:lpstr>Unsatisfied Technical comments by commenter</vt:lpstr>
      <vt:lpstr>Unsatisfied Editorial comments by commenter</vt:lpstr>
      <vt:lpstr>Unsatisfied comments</vt:lpstr>
      <vt:lpstr>Mandatory Coordination</vt:lpstr>
      <vt:lpstr>TGad Timeline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May 2011 Report</dc:title>
  <dc:creator>Eldad Perahia</dc:creator>
  <cp:keywords>July 2011</cp:keywords>
  <cp:lastModifiedBy>Eldad Perahia</cp:lastModifiedBy>
  <cp:revision>2683</cp:revision>
  <cp:lastPrinted>1998-02-10T13:28:06Z</cp:lastPrinted>
  <dcterms:created xsi:type="dcterms:W3CDTF">2007-04-17T18:10:23Z</dcterms:created>
  <dcterms:modified xsi:type="dcterms:W3CDTF">2012-07-16T18:34:23Z</dcterms:modified>
</cp:coreProperties>
</file>