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5" r:id="rId3"/>
    <p:sldId id="295" r:id="rId4"/>
    <p:sldId id="301" r:id="rId5"/>
    <p:sldId id="300" r:id="rId6"/>
    <p:sldId id="299" r:id="rId7"/>
    <p:sldId id="311" r:id="rId8"/>
    <p:sldId id="296" r:id="rId9"/>
    <p:sldId id="302" r:id="rId10"/>
    <p:sldId id="312" r:id="rId11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9" autoAdjust="0"/>
    <p:restoredTop sz="94573" autoAdjust="0"/>
  </p:normalViewPr>
  <p:slideViewPr>
    <p:cSldViewPr>
      <p:cViewPr>
        <p:scale>
          <a:sx n="94" d="100"/>
          <a:sy n="94" d="100"/>
        </p:scale>
        <p:origin x="-11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2490" y="-90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D3C97A-5987-4F81-8473-2DBC524895D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2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2601"/>
            <a:ext cx="18176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11-12/0877r2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Timo Koskela, Renesas 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802.11ah Channel Access Enhancement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2012-01-16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165564"/>
              </p:ext>
            </p:extLst>
          </p:nvPr>
        </p:nvGraphicFramePr>
        <p:xfrm>
          <a:off x="550863" y="2447925"/>
          <a:ext cx="7462837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447925"/>
                        <a:ext cx="7462837" cy="222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12/881r0 PS </a:t>
            </a:r>
            <a:r>
              <a:rPr lang="en-US" dirty="0"/>
              <a:t>Mode Enhancements with Timing Indication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This presentation discusses channel access enhancement for supporting energy efficient operation with large number of STAs per access point   </a:t>
            </a:r>
          </a:p>
          <a:p>
            <a:endParaRPr lang="en-US" sz="2000" dirty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620000" cy="4114800"/>
          </a:xfrm>
        </p:spPr>
        <p:txBody>
          <a:bodyPr/>
          <a:lstStyle/>
          <a:p>
            <a:r>
              <a:rPr lang="en-US" sz="1600" dirty="0" smtClean="0"/>
              <a:t>In </a:t>
            </a:r>
            <a:r>
              <a:rPr lang="en-US" sz="1600" dirty="0"/>
              <a:t>11ah the AP should be able to support large number of associated </a:t>
            </a:r>
            <a:r>
              <a:rPr lang="en-US" sz="1600" dirty="0" smtClean="0"/>
              <a:t>STAs </a:t>
            </a:r>
            <a:r>
              <a:rPr lang="en-US" sz="1600" dirty="0"/>
              <a:t>which may operate on very strict energy </a:t>
            </a:r>
            <a:r>
              <a:rPr lang="en-US" sz="1600" dirty="0" smtClean="0"/>
              <a:t>budget </a:t>
            </a:r>
          </a:p>
          <a:p>
            <a:endParaRPr lang="en-US" sz="1600" dirty="0" smtClean="0"/>
          </a:p>
          <a:p>
            <a:r>
              <a:rPr lang="en-US" sz="1600" dirty="0" smtClean="0"/>
              <a:t>Such </a:t>
            </a:r>
            <a:r>
              <a:rPr lang="en-US" sz="1600" dirty="0"/>
              <a:t>devices could be e.g. battery powered sensors which transmit and receive data very rarely and stay in the low power operation mode for relatively long periods of </a:t>
            </a:r>
            <a:r>
              <a:rPr lang="en-US" sz="1600" dirty="0" smtClean="0"/>
              <a:t>time</a:t>
            </a:r>
          </a:p>
          <a:p>
            <a:endParaRPr lang="en-US" sz="1600" dirty="0"/>
          </a:p>
          <a:p>
            <a:r>
              <a:rPr lang="en-US" sz="1600" dirty="0" smtClean="0"/>
              <a:t>For certain use cases (e.g. the smart metering) it can be assumed that </a:t>
            </a:r>
          </a:p>
          <a:p>
            <a:pPr lvl="1"/>
            <a:r>
              <a:rPr lang="en-US" sz="1200" dirty="0" smtClean="0"/>
              <a:t>there would be low amount of traffic</a:t>
            </a:r>
            <a:endParaRPr lang="en-US" sz="12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z="1200" dirty="0" smtClean="0"/>
              <a:t>the STA may have uncertainty when this DATA will be transmitted </a:t>
            </a:r>
          </a:p>
          <a:p>
            <a:pPr lvl="1"/>
            <a:r>
              <a:rPr lang="en-US" sz="1200" dirty="0" smtClean="0"/>
              <a:t>the packet sizes are small</a:t>
            </a:r>
          </a:p>
          <a:p>
            <a:pPr lvl="1"/>
            <a:r>
              <a:rPr lang="en-US" sz="1200" dirty="0" smtClean="0"/>
              <a:t>Meters/sensors may be battery powered and expected operation time is counted in years</a:t>
            </a:r>
          </a:p>
          <a:p>
            <a:endParaRPr lang="en-US" sz="1600" dirty="0"/>
          </a:p>
          <a:p>
            <a:r>
              <a:rPr lang="en-US" sz="1600" dirty="0" smtClean="0"/>
              <a:t>In our earlier contributions (e.g. 11/1515, 12/0090) we discussed the performance issues due to downclocking and channel access with large number STAs (12/0028, 12/0374)</a:t>
            </a:r>
          </a:p>
          <a:p>
            <a:endParaRPr lang="en-US" sz="1600" dirty="0" smtClean="0"/>
          </a:p>
          <a:p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</p:spPr>
        <p:txBody>
          <a:bodyPr/>
          <a:lstStyle/>
          <a:p>
            <a:r>
              <a:rPr lang="en-US" dirty="0"/>
              <a:t>Timo Koskela, Renesas Mobile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Relatively long SIFS/DIFS periods and potentially large number of STAs contending for the channel (may ) result in bad system performance as pointed out in the earlier studies</a:t>
            </a:r>
          </a:p>
          <a:p>
            <a:r>
              <a:rPr lang="en-US" dirty="0" smtClean="0"/>
              <a:t>Once a STA has gained access to the channel the transmission and reception of frames should be efficient to conserve energy and avoid unnecessary delays</a:t>
            </a:r>
          </a:p>
          <a:p>
            <a:r>
              <a:rPr lang="en-US" dirty="0" smtClean="0"/>
              <a:t>When waking periodicity is decreased the likelihood of both DL and UL data is increased</a:t>
            </a:r>
          </a:p>
          <a:p>
            <a:pPr lvl="1"/>
            <a:r>
              <a:rPr lang="en-US" dirty="0" smtClean="0"/>
              <a:t>Sensor could easily make uplink activity to collide with configured Polling periodicity</a:t>
            </a:r>
          </a:p>
          <a:p>
            <a:r>
              <a:rPr lang="en-US" dirty="0" smtClean="0"/>
              <a:t>In sensor use cases the DCF overhead (IFSs and </a:t>
            </a:r>
            <a:r>
              <a:rPr lang="en-US" dirty="0" err="1" smtClean="0"/>
              <a:t>backoff</a:t>
            </a:r>
            <a:r>
              <a:rPr lang="en-US" dirty="0" smtClean="0"/>
              <a:t> + protocol headers) should be minimized for small data packets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Exchange Enhancement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r>
              <a:rPr lang="en-US" sz="2000" dirty="0" smtClean="0"/>
              <a:t>Currently the </a:t>
            </a:r>
            <a:r>
              <a:rPr lang="en-US" sz="2000" dirty="0"/>
              <a:t>access point responds to the PS-poll frame with immediate DATA for the STA or with ACK where it indicates that the traffic delivery for the STA is deferred and delivered later.</a:t>
            </a:r>
          </a:p>
          <a:p>
            <a:endParaRPr lang="en-US" sz="2000" dirty="0" smtClean="0"/>
          </a:p>
          <a:p>
            <a:r>
              <a:rPr lang="en-US" sz="2000" dirty="0" smtClean="0"/>
              <a:t>An </a:t>
            </a:r>
            <a:r>
              <a:rPr lang="en-US" sz="2000" dirty="0"/>
              <a:t>ACK response to the STA’s PS-poll indicates the deferred delivery and would mean that STA would have to stay awake and wait for the </a:t>
            </a:r>
            <a:r>
              <a:rPr lang="en-US" sz="2000" dirty="0" smtClean="0"/>
              <a:t>delivery</a:t>
            </a:r>
          </a:p>
          <a:p>
            <a:endParaRPr lang="en-US" sz="2000" dirty="0"/>
          </a:p>
          <a:p>
            <a:r>
              <a:rPr lang="en-US" sz="2000" dirty="0" smtClean="0"/>
              <a:t>Figure showing the example of downlink and uplink data exchange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Current Frame Exchange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267324"/>
            <a:ext cx="6580381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7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- STA indicates in the UL DATA frame that it can receive immediate data response</a:t>
            </a:r>
          </a:p>
          <a:p>
            <a:pPr marL="0" indent="0">
              <a:buNone/>
            </a:pPr>
            <a:r>
              <a:rPr lang="en-US" sz="2000" dirty="0" smtClean="0"/>
              <a:t> 	A: the ACK is multiplexed with DATA</a:t>
            </a:r>
          </a:p>
          <a:p>
            <a:pPr marL="0" indent="0">
              <a:buNone/>
            </a:pPr>
            <a:r>
              <a:rPr lang="en-US" sz="2000" dirty="0" smtClean="0"/>
              <a:t>	B: the ACK is transmitted separately, followed by the DATA 		after SIFS -&gt; better protection for ACK reception 			for UL data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Frame Exchange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66887"/>
            <a:ext cx="55911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447" y="3062288"/>
            <a:ext cx="55911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80607" y="186529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80607" y="3150057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Right Arrow 12"/>
          <p:cNvSpPr/>
          <p:nvPr/>
        </p:nvSpPr>
        <p:spPr bwMode="auto">
          <a:xfrm rot="20867134">
            <a:off x="528786" y="2334140"/>
            <a:ext cx="1609749" cy="79310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Could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be an implicit PS-poll (request for DL data)</a:t>
            </a:r>
          </a:p>
        </p:txBody>
      </p:sp>
      <p:sp>
        <p:nvSpPr>
          <p:cNvPr id="7" name="Curved Down Arrow 6"/>
          <p:cNvSpPr/>
          <p:nvPr/>
        </p:nvSpPr>
        <p:spPr bwMode="auto">
          <a:xfrm>
            <a:off x="3994727" y="2590800"/>
            <a:ext cx="990600" cy="381000"/>
          </a:xfrm>
          <a:prstGeom prst="curved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DATA indication</a:t>
            </a:r>
          </a:p>
        </p:txBody>
      </p:sp>
      <p:sp>
        <p:nvSpPr>
          <p:cNvPr id="14" name="Right Arrow 13"/>
          <p:cNvSpPr/>
          <p:nvPr/>
        </p:nvSpPr>
        <p:spPr bwMode="auto">
          <a:xfrm rot="1477161">
            <a:off x="1485936" y="2899814"/>
            <a:ext cx="898471" cy="39655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60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953000"/>
            <a:ext cx="7772400" cy="1524000"/>
          </a:xfrm>
        </p:spPr>
        <p:txBody>
          <a:bodyPr/>
          <a:lstStyle/>
          <a:p>
            <a:r>
              <a:rPr lang="en-US" sz="1400" dirty="0" smtClean="0"/>
              <a:t>STA could e.g. estimate the packet size (and MCS) that it receives from AP to set the duration in UL DATA</a:t>
            </a:r>
          </a:p>
          <a:p>
            <a:r>
              <a:rPr lang="en-US" sz="1400" dirty="0" smtClean="0"/>
              <a:t>STA 2 sets NAV based on UL DATA information</a:t>
            </a:r>
          </a:p>
          <a:p>
            <a:r>
              <a:rPr lang="en-US" sz="1400" dirty="0" smtClean="0"/>
              <a:t>STA 3 sets NAV based on the APs ACK+DL DATA</a:t>
            </a:r>
          </a:p>
          <a:p>
            <a:r>
              <a:rPr lang="en-US" sz="1400" dirty="0" smtClean="0"/>
              <a:t>STA4: in case the STA does not estimate the DL DATA duration: STA4 sets NAV for UL DATA+ACK but notices the ongoing TX on DL and defers access 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on the NAV setting for overhearing STAs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434" y="1831467"/>
            <a:ext cx="6752615" cy="283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ight Arrow 7"/>
          <p:cNvSpPr/>
          <p:nvPr/>
        </p:nvSpPr>
        <p:spPr bwMode="auto">
          <a:xfrm>
            <a:off x="2971800" y="3810886"/>
            <a:ext cx="1143000" cy="45542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400800" y="44958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38862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400800" y="3248025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362200" y="3878226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Miss</a:t>
            </a:r>
          </a:p>
        </p:txBody>
      </p:sp>
      <p:sp>
        <p:nvSpPr>
          <p:cNvPr id="14" name="Right Arrow 13"/>
          <p:cNvSpPr/>
          <p:nvPr/>
        </p:nvSpPr>
        <p:spPr bwMode="auto">
          <a:xfrm>
            <a:off x="5029200" y="4446181"/>
            <a:ext cx="1143000" cy="45542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</a:t>
            </a:r>
          </a:p>
        </p:txBody>
      </p:sp>
    </p:spTree>
    <p:extLst>
      <p:ext uri="{BB962C8B-B14F-4D97-AF65-F5344CB8AC3E}">
        <p14:creationId xmlns:p14="http://schemas.microsoft.com/office/powerpoint/2010/main" val="31032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Frame exchange options suitable for 11ah use cases were </a:t>
            </a:r>
            <a:r>
              <a:rPr lang="en-US" dirty="0" smtClean="0"/>
              <a:t>discussed</a:t>
            </a:r>
          </a:p>
          <a:p>
            <a:r>
              <a:rPr lang="en-US" dirty="0" smtClean="0"/>
              <a:t>Proposed options could enhance STAs operation in ‘awake’ state</a:t>
            </a:r>
          </a:p>
          <a:p>
            <a:pPr lvl="1"/>
            <a:r>
              <a:rPr lang="en-US" dirty="0"/>
              <a:t>It is beneficial for the battery powered STAs to utilize the awake periods efficiently and enter low power state as fast as </a:t>
            </a:r>
            <a:r>
              <a:rPr lang="en-US" dirty="0" smtClean="0"/>
              <a:t>possible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</p:spPr>
        <p:txBody>
          <a:bodyPr/>
          <a:lstStyle/>
          <a:p>
            <a:r>
              <a:rPr lang="en-US" dirty="0"/>
              <a:t>Timo Koskela, Renesas Mobile Corporation</a:t>
            </a:r>
          </a:p>
        </p:txBody>
      </p:sp>
    </p:spTree>
    <p:extLst>
      <p:ext uri="{BB962C8B-B14F-4D97-AF65-F5344CB8AC3E}">
        <p14:creationId xmlns:p14="http://schemas.microsoft.com/office/powerpoint/2010/main" val="18933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include in the 11ah Specification Framework the concept of having a </a:t>
            </a:r>
            <a:r>
              <a:rPr lang="en-US" dirty="0" smtClean="0"/>
              <a:t>UL DATA frame which indicates also a PS-poll to AP </a:t>
            </a:r>
            <a:r>
              <a:rPr lang="en-US" dirty="0" smtClean="0"/>
              <a:t>(details TBD)</a:t>
            </a:r>
          </a:p>
          <a:p>
            <a:endParaRPr lang="en-US" dirty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672</Words>
  <Application>Microsoft Office PowerPoint</Application>
  <PresentationFormat>On-screen Show (4:3)</PresentationFormat>
  <Paragraphs>105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place presentation subject title text here]</vt:lpstr>
      <vt:lpstr>Document</vt:lpstr>
      <vt:lpstr>802.11ah Channel Access Enhancement</vt:lpstr>
      <vt:lpstr>Abstract</vt:lpstr>
      <vt:lpstr>Introduction</vt:lpstr>
      <vt:lpstr>Frame Exchange Enhancement</vt:lpstr>
      <vt:lpstr>Example of Current Frame Exchange</vt:lpstr>
      <vt:lpstr>Proposed Frame Exchange</vt:lpstr>
      <vt:lpstr>Example on the NAV setting for overhearing STAs </vt:lpstr>
      <vt:lpstr>Conclusions</vt:lpstr>
      <vt:lpstr>Straw Poll 1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2012-07-17T22:57:37Z</dcterms:modified>
</cp:coreProperties>
</file>