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85" r:id="rId3"/>
    <p:sldId id="295" r:id="rId4"/>
    <p:sldId id="301" r:id="rId5"/>
    <p:sldId id="300" r:id="rId6"/>
    <p:sldId id="299" r:id="rId7"/>
    <p:sldId id="311" r:id="rId8"/>
    <p:sldId id="296" r:id="rId9"/>
    <p:sldId id="302" r:id="rId10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99" autoAdjust="0"/>
    <p:restoredTop sz="94573" autoAdjust="0"/>
  </p:normalViewPr>
  <p:slideViewPr>
    <p:cSldViewPr>
      <p:cViewPr varScale="1">
        <p:scale>
          <a:sx n="87" d="100"/>
          <a:sy n="87" d="100"/>
        </p:scale>
        <p:origin x="-13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-2490" y="-90"/>
      </p:cViewPr>
      <p:guideLst>
        <p:guide orient="horz" pos="2820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802.11-11/9999r0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341" y="8667104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F3FADDC-46C0-4A37-85CE-40F3520A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30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802.11-11/9999r0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412" y="8670168"/>
            <a:ext cx="211275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BD3C97A-5987-4F81-8473-2DBC52489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12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E83DFF3-A98C-4F1F-9345-F515E3B6EACF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BD3C97A-5987-4F81-8473-2DBC524895D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26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19DD83-AF02-4CFB-812F-4B6AD9630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421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Timo Koskela, Renesas Mobile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F94243-8117-41BD-B021-81C5B462F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8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E51415-DD8D-4C75-8D2B-7558E9DE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980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88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701415-BC8E-4485-855B-A00839AF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915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44E50E-0FEC-428F-A65E-6BAA3355F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38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41C751-5EAF-4FD7-974A-DE2DDE124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5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C228C2-48AD-4DF3-BC6A-E76A931B2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426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0231BD-531B-49AF-AA30-64F98DD92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Timo Koskela, Renesas Mobile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CC48A9-9636-4F46-9C50-C7656F5D7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8F8CA2-6F99-4FC2-9AA2-6E139271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 bwMode="auto">
          <a:xfrm>
            <a:off x="7004016" y="6475413"/>
            <a:ext cx="15399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Rolf de Vegt, Qualcomm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430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2" y="332601"/>
            <a:ext cx="18176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58756" y="6475413"/>
            <a:ext cx="17851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CF10EE3-E1EB-4A5E-ABF0-4528CF682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11-12/0877r0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6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21000" y="6475413"/>
            <a:ext cx="2722925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Timo Koskela, Renesas Mobile Corporation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1F1CC709-979F-435B-9B54-3CBC01E22EE0}" type="slidenum">
              <a:rPr lang="en-US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802.11ah Channel Access Enhancement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2012-01-16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4165564"/>
              </p:ext>
            </p:extLst>
          </p:nvPr>
        </p:nvGraphicFramePr>
        <p:xfrm>
          <a:off x="550863" y="2447925"/>
          <a:ext cx="7462837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1" name="Document" r:id="rId4" imgW="8524969" imgH="2534496" progId="Word.Document.8">
                  <p:embed/>
                </p:oleObj>
              </mc:Choice>
              <mc:Fallback>
                <p:oleObj name="Document" r:id="rId4" imgW="8524969" imgH="2534496" progId="Word.Document.8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3" y="2447925"/>
                        <a:ext cx="7462837" cy="222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This presentation discusses channel access enhancement for supporting energy efficient operation with large number of STAs per access point   </a:t>
            </a:r>
          </a:p>
          <a:p>
            <a:endParaRPr lang="en-US" sz="2000" dirty="0"/>
          </a:p>
          <a:p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pPr lvl="2">
              <a:buNone/>
            </a:pPr>
            <a:endParaRPr lang="en-US" sz="1600" b="1" dirty="0" smtClean="0"/>
          </a:p>
          <a:p>
            <a:pPr lvl="1">
              <a:buNone/>
            </a:pPr>
            <a:endParaRPr lang="en-US" sz="1600" dirty="0" smtClean="0"/>
          </a:p>
          <a:p>
            <a:pPr lvl="1" eaLnBrk="1" hangingPunct="1">
              <a:buNone/>
            </a:pPr>
            <a:endParaRPr lang="en-US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7719" y="6475413"/>
            <a:ext cx="276620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620000" cy="4114800"/>
          </a:xfrm>
        </p:spPr>
        <p:txBody>
          <a:bodyPr/>
          <a:lstStyle/>
          <a:p>
            <a:r>
              <a:rPr lang="en-US" sz="1600" dirty="0" smtClean="0"/>
              <a:t>In </a:t>
            </a:r>
            <a:r>
              <a:rPr lang="en-US" sz="1600" dirty="0"/>
              <a:t>11ah the AP should be able to support large number of associated </a:t>
            </a:r>
            <a:r>
              <a:rPr lang="en-US" sz="1600" dirty="0" smtClean="0"/>
              <a:t>STAs </a:t>
            </a:r>
            <a:r>
              <a:rPr lang="en-US" sz="1600" dirty="0"/>
              <a:t>which may operate on very strict energy </a:t>
            </a:r>
            <a:r>
              <a:rPr lang="en-US" sz="1600" dirty="0" smtClean="0"/>
              <a:t>budget </a:t>
            </a:r>
          </a:p>
          <a:p>
            <a:endParaRPr lang="en-US" sz="1600" dirty="0" smtClean="0"/>
          </a:p>
          <a:p>
            <a:r>
              <a:rPr lang="en-US" sz="1600" dirty="0" smtClean="0"/>
              <a:t>Such </a:t>
            </a:r>
            <a:r>
              <a:rPr lang="en-US" sz="1600" dirty="0"/>
              <a:t>devices could be e.g. battery powered sensors which transmit and receive data very rarely and stay in the low power operation mode for relatively long periods of </a:t>
            </a:r>
            <a:r>
              <a:rPr lang="en-US" sz="1600" dirty="0" smtClean="0"/>
              <a:t>time</a:t>
            </a:r>
          </a:p>
          <a:p>
            <a:endParaRPr lang="en-US" sz="1600" dirty="0"/>
          </a:p>
          <a:p>
            <a:r>
              <a:rPr lang="en-US" sz="1600" dirty="0" smtClean="0"/>
              <a:t>For certain use cases (e.g. the smart metering) it can be assumed that </a:t>
            </a:r>
          </a:p>
          <a:p>
            <a:pPr lvl="1"/>
            <a:r>
              <a:rPr lang="en-US" sz="1200" dirty="0" smtClean="0"/>
              <a:t>there would be low amount of traffic</a:t>
            </a:r>
            <a:endParaRPr lang="en-US" sz="1200" strike="sngStrike" dirty="0" smtClean="0">
              <a:solidFill>
                <a:srgbClr val="FF0000"/>
              </a:solidFill>
            </a:endParaRPr>
          </a:p>
          <a:p>
            <a:pPr lvl="1"/>
            <a:r>
              <a:rPr lang="en-US" sz="1200" dirty="0" smtClean="0"/>
              <a:t>the STA may have uncertainty when this DATA will be transmitted </a:t>
            </a:r>
          </a:p>
          <a:p>
            <a:pPr lvl="1"/>
            <a:r>
              <a:rPr lang="en-US" sz="1200" dirty="0" smtClean="0"/>
              <a:t>the packet sizes are small</a:t>
            </a:r>
          </a:p>
          <a:p>
            <a:pPr lvl="1"/>
            <a:r>
              <a:rPr lang="en-US" sz="1200" dirty="0" smtClean="0"/>
              <a:t>Meters/sensors may be battery powered and expected operation time is counted in years</a:t>
            </a:r>
          </a:p>
          <a:p>
            <a:endParaRPr lang="en-US" sz="1600" dirty="0"/>
          </a:p>
          <a:p>
            <a:r>
              <a:rPr lang="en-US" sz="1600" dirty="0" smtClean="0"/>
              <a:t>In our earlier contributions (e.g. 11/1515, 12/0090) we discussed the performance issues due to downclocking and channel access with large number STAs (12/0028, 12/0374)</a:t>
            </a:r>
          </a:p>
          <a:p>
            <a:endParaRPr lang="en-US" sz="1600" dirty="0" smtClean="0"/>
          </a:p>
          <a:p>
            <a:endParaRPr lang="en-US" sz="1200" dirty="0" smtClean="0"/>
          </a:p>
          <a:p>
            <a:pPr marL="0" indent="0">
              <a:buNone/>
            </a:pPr>
            <a:endParaRPr lang="en-US" sz="1200" dirty="0" smtClean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21000" y="6475413"/>
            <a:ext cx="2722925" cy="184666"/>
          </a:xfrm>
        </p:spPr>
        <p:txBody>
          <a:bodyPr/>
          <a:lstStyle/>
          <a:p>
            <a:r>
              <a:rPr lang="en-US" dirty="0"/>
              <a:t>Timo Koskela, Renesas Mobile Corporation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Relatively long SIFS/DIFS periods and potentially large number of STAs contending for the channel (may ) result in bad system performance as pointed out in the earlier studies</a:t>
            </a:r>
          </a:p>
          <a:p>
            <a:r>
              <a:rPr lang="en-US" dirty="0" smtClean="0"/>
              <a:t>Once a STA has gained access to the channel the transmission and reception of frames should be efficient to conserve energy and avoid unnecessary delays</a:t>
            </a:r>
          </a:p>
          <a:p>
            <a:r>
              <a:rPr lang="en-US" dirty="0" smtClean="0"/>
              <a:t>When waking periodicity is decreased the likelihood of both DL and UL data is increased</a:t>
            </a:r>
          </a:p>
          <a:p>
            <a:pPr lvl="1"/>
            <a:r>
              <a:rPr lang="en-US" dirty="0" smtClean="0"/>
              <a:t>Sensor could easily make uplink activity to collide with configured Polling periodicity</a:t>
            </a:r>
          </a:p>
          <a:p>
            <a:r>
              <a:rPr lang="en-US" dirty="0" smtClean="0"/>
              <a:t>In sensor use cases the DCF overhead (IFSs and </a:t>
            </a:r>
            <a:r>
              <a:rPr lang="en-US" dirty="0" err="1" smtClean="0"/>
              <a:t>backoff</a:t>
            </a:r>
            <a:r>
              <a:rPr lang="en-US" dirty="0" smtClean="0"/>
              <a:t> + protocol headers) should be minimized for small data packets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Exchange Enhancement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590800"/>
          </a:xfrm>
        </p:spPr>
        <p:txBody>
          <a:bodyPr/>
          <a:lstStyle/>
          <a:p>
            <a:r>
              <a:rPr lang="en-US" sz="2000" dirty="0" smtClean="0"/>
              <a:t>Currently the </a:t>
            </a:r>
            <a:r>
              <a:rPr lang="en-US" sz="2000" dirty="0"/>
              <a:t>access point responds to the PS-poll frame with immediate DATA for the STA or with ACK where it indicates that the traffic delivery for the STA is deferred and delivered later.</a:t>
            </a:r>
          </a:p>
          <a:p>
            <a:endParaRPr lang="en-US" sz="2000" dirty="0" smtClean="0"/>
          </a:p>
          <a:p>
            <a:r>
              <a:rPr lang="en-US" sz="2000" dirty="0" smtClean="0"/>
              <a:t>An </a:t>
            </a:r>
            <a:r>
              <a:rPr lang="en-US" sz="2000" dirty="0"/>
              <a:t>ACK response to the STA’s PS-poll indicates the deferred delivery and would mean that STA would have to stay awake and wait for the </a:t>
            </a:r>
            <a:r>
              <a:rPr lang="en-US" sz="2000" dirty="0" smtClean="0"/>
              <a:t>delivery</a:t>
            </a:r>
          </a:p>
          <a:p>
            <a:endParaRPr lang="en-US" sz="2000" dirty="0"/>
          </a:p>
          <a:p>
            <a:r>
              <a:rPr lang="en-US" sz="2000" dirty="0" smtClean="0"/>
              <a:t>Figure showing the example of downlink and uplink data exchange</a:t>
            </a:r>
          </a:p>
          <a:p>
            <a:endParaRPr lang="en-US" sz="2000" dirty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Current Frame Exchange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267324"/>
            <a:ext cx="6580381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172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4038600"/>
            <a:ext cx="7772400" cy="2057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- STA indicates in the UL DATA frame that it can receive immediate data response</a:t>
            </a:r>
          </a:p>
          <a:p>
            <a:pPr marL="0" indent="0">
              <a:buNone/>
            </a:pPr>
            <a:r>
              <a:rPr lang="en-US" sz="2000" dirty="0" smtClean="0"/>
              <a:t> 	A: the ACK is multiplexed with DATA</a:t>
            </a:r>
          </a:p>
          <a:p>
            <a:pPr marL="0" indent="0">
              <a:buNone/>
            </a:pPr>
            <a:r>
              <a:rPr lang="en-US" sz="2000" dirty="0" smtClean="0"/>
              <a:t>	B: the ACK is transmitted separately, followed by the DATA 		after SIFS -&gt; better protection for ACK reception 			for UL data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Frame Exchange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766887"/>
            <a:ext cx="559117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447" y="3062288"/>
            <a:ext cx="559117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80607" y="186529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80607" y="3150057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3" name="Right Arrow 12"/>
          <p:cNvSpPr/>
          <p:nvPr/>
        </p:nvSpPr>
        <p:spPr bwMode="auto">
          <a:xfrm rot="20867134">
            <a:off x="528786" y="2334140"/>
            <a:ext cx="1609749" cy="793104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Could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be an implicit PS-poll (request for DL data)</a:t>
            </a:r>
          </a:p>
        </p:txBody>
      </p:sp>
      <p:sp>
        <p:nvSpPr>
          <p:cNvPr id="7" name="Curved Down Arrow 6"/>
          <p:cNvSpPr/>
          <p:nvPr/>
        </p:nvSpPr>
        <p:spPr bwMode="auto">
          <a:xfrm>
            <a:off x="3994727" y="2590800"/>
            <a:ext cx="990600" cy="381000"/>
          </a:xfrm>
          <a:prstGeom prst="curved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DL DATA indication</a:t>
            </a:r>
          </a:p>
        </p:txBody>
      </p:sp>
    </p:spTree>
    <p:extLst>
      <p:ext uri="{BB962C8B-B14F-4D97-AF65-F5344CB8AC3E}">
        <p14:creationId xmlns:p14="http://schemas.microsoft.com/office/powerpoint/2010/main" val="216605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4953000"/>
            <a:ext cx="7772400" cy="1524000"/>
          </a:xfrm>
        </p:spPr>
        <p:txBody>
          <a:bodyPr/>
          <a:lstStyle/>
          <a:p>
            <a:r>
              <a:rPr lang="en-US" sz="1400" dirty="0" smtClean="0"/>
              <a:t>STA could e.g. estimate the packet size (and MCS) that it receives from AP to set the duration in UL DATA</a:t>
            </a:r>
          </a:p>
          <a:p>
            <a:r>
              <a:rPr lang="en-US" sz="1400" dirty="0" smtClean="0"/>
              <a:t>STA 2 sets NAV based on UL DATA information</a:t>
            </a:r>
          </a:p>
          <a:p>
            <a:r>
              <a:rPr lang="en-US" sz="1400" dirty="0" smtClean="0"/>
              <a:t>STA 3 sets NAV based on the APs ACK+DL DATA</a:t>
            </a:r>
          </a:p>
          <a:p>
            <a:r>
              <a:rPr lang="en-US" sz="1400" dirty="0" smtClean="0"/>
              <a:t>STA4: in case the STA does not estimate the DL DATA duration: STA4 sets NAV for UL DATA+ACK but notices the ongoing TX on DL and defers access </a:t>
            </a: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on the NAV setting for overhearing STAs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434" y="1831467"/>
            <a:ext cx="6752615" cy="2833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ight Arrow 7"/>
          <p:cNvSpPr/>
          <p:nvPr/>
        </p:nvSpPr>
        <p:spPr bwMode="auto">
          <a:xfrm>
            <a:off x="2971800" y="3810886"/>
            <a:ext cx="1143000" cy="45542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Defer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400800" y="4495800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DIFS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400800" y="3886200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DIFS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400800" y="3248025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DIFS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362200" y="3878226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Miss</a:t>
            </a:r>
          </a:p>
        </p:txBody>
      </p:sp>
      <p:sp>
        <p:nvSpPr>
          <p:cNvPr id="14" name="Right Arrow 13"/>
          <p:cNvSpPr/>
          <p:nvPr/>
        </p:nvSpPr>
        <p:spPr bwMode="auto">
          <a:xfrm>
            <a:off x="5029200" y="4446181"/>
            <a:ext cx="1143000" cy="45542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Defer</a:t>
            </a:r>
          </a:p>
        </p:txBody>
      </p:sp>
    </p:spTree>
    <p:extLst>
      <p:ext uri="{BB962C8B-B14F-4D97-AF65-F5344CB8AC3E}">
        <p14:creationId xmlns:p14="http://schemas.microsoft.com/office/powerpoint/2010/main" val="310326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Frame exchange options suitable for 11ah use cases were </a:t>
            </a:r>
            <a:r>
              <a:rPr lang="en-US" dirty="0" smtClean="0"/>
              <a:t>discussed</a:t>
            </a:r>
          </a:p>
          <a:p>
            <a:r>
              <a:rPr lang="en-US" dirty="0" smtClean="0"/>
              <a:t>Proposed options could enhance STAs operation in ‘awake’ state</a:t>
            </a:r>
          </a:p>
          <a:p>
            <a:pPr lvl="1"/>
            <a:r>
              <a:rPr lang="en-US" dirty="0"/>
              <a:t>It is beneficial for the battery powered STAs to utilize the awake periods efficiently and enter low power state as fast as </a:t>
            </a:r>
            <a:r>
              <a:rPr lang="en-US" dirty="0" smtClean="0"/>
              <a:t>possible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21000" y="6475413"/>
            <a:ext cx="2722925" cy="184666"/>
          </a:xfrm>
        </p:spPr>
        <p:txBody>
          <a:bodyPr/>
          <a:lstStyle/>
          <a:p>
            <a:r>
              <a:rPr lang="en-US" dirty="0"/>
              <a:t>Timo Koskela, Renesas Mobile Corporation</a:t>
            </a:r>
          </a:p>
        </p:txBody>
      </p:sp>
    </p:spTree>
    <p:extLst>
      <p:ext uri="{BB962C8B-B14F-4D97-AF65-F5344CB8AC3E}">
        <p14:creationId xmlns:p14="http://schemas.microsoft.com/office/powerpoint/2010/main" val="189339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include in the 11ah Specification Framework the frame exchange sequence where an AP responds with the DATA frame as a response to the </a:t>
            </a:r>
            <a:r>
              <a:rPr lang="en-US" dirty="0" smtClean="0"/>
              <a:t>DATA </a:t>
            </a:r>
            <a:r>
              <a:rPr lang="en-US" dirty="0" smtClean="0"/>
              <a:t>frame transmitted by the </a:t>
            </a:r>
            <a:r>
              <a:rPr lang="en-US" dirty="0" smtClean="0"/>
              <a:t>STA, where a </a:t>
            </a:r>
            <a:r>
              <a:rPr lang="en-US" dirty="0" smtClean="0"/>
              <a:t>STA indicates the DL data request in the UL DATA frame</a:t>
            </a:r>
            <a:r>
              <a:rPr lang="en-US" i="1" dirty="0" smtClean="0"/>
              <a:t> </a:t>
            </a:r>
            <a:r>
              <a:rPr lang="en-US" dirty="0" smtClean="0"/>
              <a:t>(details TBD)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Y:</a:t>
            </a:r>
          </a:p>
          <a:p>
            <a:r>
              <a:rPr lang="en-US" dirty="0" smtClean="0"/>
              <a:t>N:</a:t>
            </a:r>
          </a:p>
          <a:p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0</TotalTime>
  <Words>673</Words>
  <Application>Microsoft Office PowerPoint</Application>
  <PresentationFormat>On-screen Show (4:3)</PresentationFormat>
  <Paragraphs>100</Paragraphs>
  <Slides>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place presentation subject title text here]</vt:lpstr>
      <vt:lpstr>Document</vt:lpstr>
      <vt:lpstr>802.11ah Channel Access Enhancement</vt:lpstr>
      <vt:lpstr>Abstract</vt:lpstr>
      <vt:lpstr>Introduction</vt:lpstr>
      <vt:lpstr>Frame Exchange Enhancement</vt:lpstr>
      <vt:lpstr>Example of Current Frame Exchange</vt:lpstr>
      <vt:lpstr>Proposed Frame Exchange</vt:lpstr>
      <vt:lpstr>Example on the NAV setting for overhearing STAs </vt:lpstr>
      <vt:lpstr>Conclusions</vt:lpstr>
      <vt:lpstr>Straw Poll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2011-11-05T12:47:06Z</dcterms:created>
  <dcterms:modified xsi:type="dcterms:W3CDTF">2012-07-16T23:24:27Z</dcterms:modified>
</cp:coreProperties>
</file>