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323" r:id="rId7"/>
    <p:sldId id="314" r:id="rId8"/>
    <p:sldId id="335" r:id="rId9"/>
    <p:sldId id="336" r:id="rId10"/>
    <p:sldId id="337" r:id="rId11"/>
    <p:sldId id="400" r:id="rId12"/>
    <p:sldId id="401"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293" r:id="rId27"/>
    <p:sldId id="39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howGuides="1">
      <p:cViewPr>
        <p:scale>
          <a:sx n="66" d="100"/>
          <a:sy n="66" d="100"/>
        </p:scale>
        <p:origin x="-2008" y="-864"/>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1242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0876r8</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00-01-00ai-may-2012-atlanta-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29-03-00ai-may-jul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4" Type="http://schemas.openxmlformats.org/officeDocument/2006/relationships/hyperlink" Target="https://mentor.ieee.org/802.11/dcn/12/11-12-0729-03-00ai-may-july-teleconference-minutes.doc" TargetMode="External"/><Relationship Id="rId5" Type="http://schemas.openxmlformats.org/officeDocument/2006/relationships/hyperlink" Target="https://mentor.ieee.org/802.11/dcn/12/11-12-0798-00-00ai-tgai-submission-list-for-san-diego.xls" TargetMode="External"/><Relationship Id="rId6" Type="http://schemas.openxmlformats.org/officeDocument/2006/relationships/hyperlink" Target="https://mentor.ieee.org/802.11/dcn/12/11-12-0805-00-00ai-presentation-to-wfa-on-802-11ai.ppt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0798-00-00ai-tgai-submission-list-for-san-diego.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2012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:Marc</a:t>
            </a:r>
          </a:p>
          <a:p>
            <a:pPr>
              <a:defRPr/>
            </a:pPr>
            <a:r>
              <a:rPr lang="en-US" altLang="ja-JP" dirty="0" smtClean="0"/>
              <a:t>Room: Elizabeth C</a:t>
            </a:r>
          </a:p>
          <a:p>
            <a:pPr>
              <a:defRPr/>
            </a:pPr>
            <a:r>
              <a:rPr lang="en-US" altLang="ja-JP" dirty="0" smtClean="0"/>
              <a:t>Goal :</a:t>
            </a:r>
          </a:p>
          <a:p>
            <a:pPr lvl="1">
              <a:defRPr/>
            </a:pPr>
            <a:r>
              <a:rPr lang="en-US" altLang="ja-JP" dirty="0" smtClean="0"/>
              <a:t>Goal for scanning is to determine which contribution is  to be considered by entire group in regular slot. </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July 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:Gabor</a:t>
            </a:r>
          </a:p>
          <a:p>
            <a:r>
              <a:rPr lang="en-US" altLang="ja-JP" dirty="0" smtClean="0"/>
              <a:t>Room: </a:t>
            </a:r>
            <a:r>
              <a:rPr lang="en-US" altLang="ja-JP" dirty="0" err="1" smtClean="0"/>
              <a:t>Madelaine</a:t>
            </a:r>
            <a:r>
              <a:rPr lang="en-US" altLang="ja-JP" dirty="0" smtClean="0"/>
              <a:t> CD</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dirty="0" err="1" smtClean="0"/>
              <a:t>zation</a:t>
            </a:r>
            <a:r>
              <a:rPr lang="en-US" altLang="ja-JP" dirty="0" smtClean="0"/>
              <a:t>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July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16:00-18:00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normAutofit fontScale="92500" lnSpcReduction="10000"/>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pPr>
              <a:defRPr/>
            </a:pPr>
            <a:r>
              <a:rPr lang="en-US" altLang="ja-JP" sz="2000" dirty="0" err="1" smtClean="0"/>
              <a:t>Adhoc</a:t>
            </a:r>
            <a:r>
              <a:rPr lang="en-US" altLang="ja-JP" sz="2000" dirty="0" smtClean="0"/>
              <a:t> Report</a:t>
            </a:r>
          </a:p>
          <a:p>
            <a:pPr lvl="1">
              <a:lnSpc>
                <a:spcPct val="90000"/>
              </a:lnSpc>
            </a:pPr>
            <a:r>
              <a:rPr lang="en-US" altLang="ja-JP" sz="1600" dirty="0" smtClean="0"/>
              <a:t>AP/Network discovery		</a:t>
            </a:r>
            <a:r>
              <a:rPr kumimoji="0" lang="en-US" altLang="ja-JP" sz="1600" dirty="0" smtClean="0"/>
              <a:t>Marc </a:t>
            </a:r>
            <a:r>
              <a:rPr kumimoji="0" lang="en-US" altLang="ja-JP" sz="1600" dirty="0" err="1" smtClean="0"/>
              <a:t>Emmelman</a:t>
            </a:r>
            <a:r>
              <a:rPr kumimoji="0" lang="en-US" altLang="ja-JP" sz="1600" dirty="0" smtClean="0"/>
              <a:t> (</a:t>
            </a:r>
            <a:r>
              <a:rPr kumimoji="0" lang="en-US" altLang="ja-JP" sz="1600" dirty="0" err="1" smtClean="0"/>
              <a:t>Fokus</a:t>
            </a:r>
            <a:r>
              <a:rPr kumimoji="0" lang="en-US" altLang="ja-JP" sz="1600" dirty="0" smtClean="0"/>
              <a:t>)</a:t>
            </a:r>
          </a:p>
          <a:p>
            <a:pPr lvl="1">
              <a:defRPr/>
            </a:pPr>
            <a:r>
              <a:rPr lang="en-US" altLang="ja-JP" sz="1600" dirty="0" smtClean="0"/>
              <a:t>Security &amp; Upper layer setup	</a:t>
            </a:r>
            <a:r>
              <a:rPr kumimoji="0" lang="en-US" altLang="ja-JP" sz="1600" dirty="0" smtClean="0"/>
              <a:t>Gabor </a:t>
            </a:r>
            <a:r>
              <a:rPr kumimoji="0" lang="en-US" altLang="ja-JP" sz="1600" dirty="0" err="1" smtClean="0"/>
              <a:t>Bajko</a:t>
            </a:r>
            <a:r>
              <a:rPr kumimoji="0" lang="en-US" altLang="ja-JP" sz="1600" dirty="0" smtClean="0"/>
              <a:t> (Nokia)</a:t>
            </a:r>
            <a:r>
              <a:rPr lang="en-US" altLang="ja-JP" sz="1600" dirty="0" smtClean="0"/>
              <a:t>	</a:t>
            </a:r>
          </a:p>
          <a:p>
            <a:r>
              <a:rPr lang="en-US" altLang="ja-JP" sz="2000" dirty="0" smtClean="0">
                <a:ea typeface="ＭＳ Ｐゴシック" pitchFamily="-84" charset="-128"/>
                <a:cs typeface="ＭＳ Ｐゴシック" pitchFamily="-84" charset="-128"/>
              </a:rPr>
              <a:t>Presentation of submissions</a:t>
            </a:r>
            <a:r>
              <a:rPr lang="en-US" altLang="ja-JP" dirty="0" smtClean="0"/>
              <a:t> </a:t>
            </a:r>
          </a:p>
          <a:p>
            <a:pPr lvl="1">
              <a:defRPr/>
            </a:pPr>
            <a:r>
              <a:rPr lang="en-US" altLang="ja-JP" dirty="0" smtClean="0"/>
              <a:t>Submissions-list-for-</a:t>
            </a:r>
            <a:r>
              <a:rPr lang="en-US" altLang="ja-JP" dirty="0" err="1" smtClean="0"/>
              <a:t>SanDiego</a:t>
            </a:r>
            <a:endParaRPr lang="en-US" altLang="ja-JP" dirty="0" smtClean="0"/>
          </a:p>
          <a:p>
            <a:pPr lvl="2">
              <a:defRPr/>
            </a:pPr>
            <a:r>
              <a:rPr lang="en-US" altLang="ja-JP" dirty="0" smtClean="0"/>
              <a:t>12-0775</a:t>
            </a:r>
            <a:r>
              <a:rPr lang="ja-JP" altLang="en-US" dirty="0" smtClean="0"/>
              <a:t> </a:t>
            </a:r>
            <a:r>
              <a:rPr lang="en-US" altLang="ja-JP" dirty="0" smtClean="0"/>
              <a:t>Efficient Probe Filtering</a:t>
            </a:r>
            <a:r>
              <a:rPr lang="ja-JP" altLang="en-US" dirty="0" smtClean="0"/>
              <a:t> </a:t>
            </a:r>
            <a:r>
              <a:rPr lang="en-US" altLang="ja-JP" dirty="0" smtClean="0"/>
              <a:t>/ Steve </a:t>
            </a:r>
            <a:r>
              <a:rPr lang="en-US" altLang="ja-JP" dirty="0" err="1" smtClean="0"/>
              <a:t>Grau</a:t>
            </a:r>
            <a:r>
              <a:rPr lang="ja-JP" altLang="en-US" dirty="0" smtClean="0"/>
              <a:t> </a:t>
            </a:r>
            <a:r>
              <a:rPr lang="en-US" altLang="ja-JP" dirty="0" smtClean="0"/>
              <a:t>(Juniper Networks)</a:t>
            </a:r>
          </a:p>
          <a:p>
            <a:pPr lvl="1">
              <a:defRPr/>
            </a:pPr>
            <a:r>
              <a:rPr lang="en-US" altLang="ja-JP" dirty="0" smtClean="0"/>
              <a:t>https://mentor.ieee.org/802.11/dcn/12/11-12-0798-02-00ai-tgai-submission-list-for-san-diego.xls</a:t>
            </a:r>
            <a:endParaRPr lang="en-US" altLang="ja-JP" sz="1800" dirty="0" smtClean="0"/>
          </a:p>
          <a:p>
            <a:pPr>
              <a:defRPr/>
            </a:pPr>
            <a:r>
              <a:rPr lang="en-US" altLang="ja-JP" sz="1800" dirty="0" smtClean="0"/>
              <a:t>Recess until Wednesday AM1 </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fontScale="92500"/>
          </a:bodyPr>
          <a:lstStyle/>
          <a:p>
            <a:pPr>
              <a:defRPr/>
            </a:pPr>
            <a:r>
              <a:rPr lang="en-US" altLang="ja-JP" dirty="0" err="1" smtClean="0"/>
              <a:t>TGai</a:t>
            </a:r>
            <a:r>
              <a:rPr lang="en-US" altLang="ja-JP" dirty="0" smtClean="0"/>
              <a:t> MEETING CALLED TO ORDER</a:t>
            </a:r>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Motions to add text to SFD</a:t>
            </a:r>
          </a:p>
          <a:p>
            <a:pPr>
              <a:defRPr/>
            </a:pPr>
            <a:r>
              <a:rPr lang="en-US" altLang="ja-JP" dirty="0" smtClean="0"/>
              <a:t>Recess ‘till 9:40</a:t>
            </a:r>
          </a:p>
          <a:p>
            <a:pPr>
              <a:defRPr/>
            </a:pPr>
            <a:endParaRPr lang="en-US" altLang="ja-JP" dirty="0" smtClean="0"/>
          </a:p>
          <a:p>
            <a:pPr>
              <a:defRPr/>
            </a:pPr>
            <a:r>
              <a:rPr lang="en-US" altLang="ja-JP" dirty="0" smtClean="0"/>
              <a:t>PASSIVE SCANNING Ad-Hoc</a:t>
            </a:r>
          </a:p>
          <a:p>
            <a:pPr>
              <a:defRPr/>
            </a:pPr>
            <a:endParaRPr lang="en-US" altLang="ja-JP" dirty="0" smtClean="0"/>
          </a:p>
          <a:p>
            <a:pPr>
              <a:defRPr/>
            </a:pPr>
            <a:r>
              <a:rPr lang="en-US" altLang="ja-JP" dirty="0" smtClean="0"/>
              <a:t>Reconvene at 9:40</a:t>
            </a:r>
          </a:p>
          <a:p>
            <a:pPr>
              <a:defRPr/>
            </a:pPr>
            <a:r>
              <a:rPr lang="en-US" altLang="ja-JP" dirty="0" smtClean="0"/>
              <a:t>Motions to add text to SFD</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smtClean="0"/>
              <a:t>Agenda </a:t>
            </a:r>
            <a:br>
              <a:rPr lang="en-US" altLang="ja-JP" smtClean="0"/>
            </a:br>
            <a:r>
              <a:rPr lang="en-US" altLang="ja-JP" smtClean="0"/>
              <a:t>Wednesday, July 19th,  2012 – 13:30-15:30</a:t>
            </a:r>
            <a:endParaRPr lang="en-US" altLang="ja-JP" dirty="0" smtClean="0"/>
          </a:p>
        </p:txBody>
      </p:sp>
      <p:sp>
        <p:nvSpPr>
          <p:cNvPr id="40963" name="Content Placeholder 2"/>
          <p:cNvSpPr>
            <a:spLocks noGrp="1"/>
          </p:cNvSpPr>
          <p:nvPr>
            <p:ph idx="1"/>
          </p:nvPr>
        </p:nvSpPr>
        <p:spPr>
          <a:xfrm>
            <a:off x="685800" y="1981200"/>
            <a:ext cx="7848600" cy="4495800"/>
          </a:xfrm>
        </p:spPr>
        <p:txBody>
          <a:bodyPr>
            <a:normAutofit fontScale="92500"/>
          </a:bodyPr>
          <a:lstStyle/>
          <a:p>
            <a:r>
              <a:rPr lang="en-US" altLang="ja-JP" dirty="0" err="1" smtClean="0"/>
              <a:t>TGai</a:t>
            </a:r>
            <a:r>
              <a:rPr lang="en-US" altLang="ja-JP" dirty="0" smtClean="0"/>
              <a:t> MEETING CALLED TO ORDER</a:t>
            </a:r>
          </a:p>
          <a:p>
            <a:r>
              <a:rPr lang="en-US" altLang="ja-JP" dirty="0" smtClean="0"/>
              <a:t>PATENTS AND POLICIES &amp; PROCEDURES REMINDER</a:t>
            </a:r>
          </a:p>
          <a:p>
            <a:r>
              <a:rPr lang="en-US" altLang="ja-JP" dirty="0" smtClean="0"/>
              <a:t>Motions adding text to SFD</a:t>
            </a:r>
          </a:p>
          <a:p>
            <a:r>
              <a:rPr lang="en-US" altLang="ja-JP" dirty="0" smtClean="0"/>
              <a:t>Presentations, (15 min presentation + 5 min discussion)</a:t>
            </a:r>
          </a:p>
          <a:p>
            <a:pPr lvl="1"/>
            <a:r>
              <a:rPr lang="en-GB" dirty="0" smtClean="0"/>
              <a:t>Simplified probe request &amp; Response (</a:t>
            </a:r>
            <a:r>
              <a:rPr lang="en-US" dirty="0" smtClean="0"/>
              <a:t>11-12/791r2)</a:t>
            </a:r>
            <a:r>
              <a:rPr lang="ja-JP" altLang="en-US" dirty="0" smtClean="0"/>
              <a:t> </a:t>
            </a:r>
            <a:r>
              <a:rPr lang="en-US" altLang="ja-JP" dirty="0" smtClean="0"/>
              <a:t>/ </a:t>
            </a:r>
            <a:r>
              <a:rPr lang="en-US" altLang="ja-JP" dirty="0" err="1" smtClean="0"/>
              <a:t>Huawei</a:t>
            </a:r>
            <a:endParaRPr lang="en-US" dirty="0" smtClean="0"/>
          </a:p>
          <a:p>
            <a:pPr lvl="1"/>
            <a:r>
              <a:rPr lang="en-US" strike="sngStrike" dirty="0" smtClean="0"/>
              <a:t>Reduction of Probe Requests via trigger information (11-12/550) / </a:t>
            </a:r>
            <a:r>
              <a:rPr lang="en-US" altLang="ja-JP" strike="sngStrike" dirty="0" smtClean="0"/>
              <a:t>LG</a:t>
            </a:r>
            <a:r>
              <a:rPr lang="ja-JP" altLang="en-US" strike="sngStrike" dirty="0" smtClean="0"/>
              <a:t> </a:t>
            </a:r>
            <a:endParaRPr lang="en-US" strike="sngStrike" dirty="0" smtClean="0"/>
          </a:p>
          <a:p>
            <a:pPr lvl="1"/>
            <a:r>
              <a:rPr lang="en-US" dirty="0" smtClean="0"/>
              <a:t>Dynamic adjustment of Probe Timer for active scanning (11-12/788) / </a:t>
            </a:r>
            <a:r>
              <a:rPr lang="en-US" dirty="0" err="1" smtClean="0"/>
              <a:t>Huawei</a:t>
            </a:r>
            <a:endParaRPr lang="en-US" dirty="0" smtClean="0"/>
          </a:p>
          <a:p>
            <a:pPr lvl="1"/>
            <a:r>
              <a:rPr lang="en-US" dirty="0" smtClean="0"/>
              <a:t>AP selection of preferred operating channel based on its SSID (11-12/779)</a:t>
            </a:r>
            <a:r>
              <a:rPr lang="ja-JP" altLang="en-US" dirty="0" smtClean="0"/>
              <a:t> </a:t>
            </a:r>
            <a:r>
              <a:rPr lang="en-US" altLang="ja-JP" dirty="0" smtClean="0"/>
              <a:t>/ </a:t>
            </a:r>
            <a:r>
              <a:rPr lang="en-US" altLang="ja-JP" dirty="0" err="1" smtClean="0"/>
              <a:t>Huawei</a:t>
            </a:r>
            <a:endParaRPr lang="en-US" altLang="ja-JP" dirty="0" smtClean="0"/>
          </a:p>
          <a:p>
            <a:r>
              <a:rPr lang="en-US" altLang="ja-JP" dirty="0" smtClean="0"/>
              <a:t>Recess until PM2</a:t>
            </a:r>
            <a:endParaRPr lang="en-US" altLang="ja-JP" dirty="0" smtClean="0"/>
          </a:p>
        </p:txBody>
      </p:sp>
      <p:sp>
        <p:nvSpPr>
          <p:cNvPr id="40964" name="Date Placeholder 3"/>
          <p:cNvSpPr>
            <a:spLocks noGrp="1"/>
          </p:cNvSpPr>
          <p:nvPr>
            <p:ph type="dt" sz="quarter" idx="10"/>
          </p:nvPr>
        </p:nvSpPr>
        <p:spPr/>
        <p:txBody>
          <a:bodyPr/>
          <a:lstStyle/>
          <a:p>
            <a:r>
              <a:rPr lang="en-US" altLang="ja-JP" smtClean="0"/>
              <a:t>July 2012</a:t>
            </a:r>
            <a:endParaRPr lang="en-US" altLang="ja-JP" smtClean="0"/>
          </a:p>
        </p:txBody>
      </p:sp>
      <p:sp>
        <p:nvSpPr>
          <p:cNvPr id="40965"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smtClean="0"/>
              <a:t>Agenda </a:t>
            </a:r>
            <a:br>
              <a:rPr lang="en-US" altLang="ja-JP" smtClean="0"/>
            </a:br>
            <a:r>
              <a:rPr lang="en-US" altLang="ja-JP" smtClean="0"/>
              <a:t>Wednesday, July 19th,  2012 – 16:00-18:00</a:t>
            </a:r>
            <a:endParaRPr lang="en-US" altLang="ja-JP" dirty="0" smtClean="0"/>
          </a:p>
        </p:txBody>
      </p:sp>
      <p:sp>
        <p:nvSpPr>
          <p:cNvPr id="40963" name="Content Placeholder 2"/>
          <p:cNvSpPr>
            <a:spLocks noGrp="1"/>
          </p:cNvSpPr>
          <p:nvPr>
            <p:ph idx="1"/>
          </p:nvPr>
        </p:nvSpPr>
        <p:spPr>
          <a:xfrm>
            <a:off x="685800" y="1981200"/>
            <a:ext cx="7924800" cy="4495800"/>
          </a:xfrm>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Motions to add text to SFD</a:t>
            </a:r>
          </a:p>
          <a:p>
            <a:r>
              <a:rPr lang="en-US" altLang="ja-JP" dirty="0" smtClean="0"/>
              <a:t>Recess until 17:40</a:t>
            </a:r>
          </a:p>
          <a:p>
            <a:endParaRPr lang="en-US" altLang="ja-JP" dirty="0" smtClean="0"/>
          </a:p>
          <a:p>
            <a:r>
              <a:rPr lang="en-US" altLang="ja-JP" dirty="0" smtClean="0"/>
              <a:t>Passive Scanning Ad-Hoc</a:t>
            </a:r>
          </a:p>
          <a:p>
            <a:r>
              <a:rPr lang="en-US" altLang="ja-JP" dirty="0" smtClean="0"/>
              <a:t>Presentation </a:t>
            </a:r>
          </a:p>
          <a:p>
            <a:pPr lvl="1"/>
            <a:r>
              <a:rPr lang="en-US" altLang="ja-JP" dirty="0" smtClean="0"/>
              <a:t>Reconvene at 17.40</a:t>
            </a:r>
            <a:r>
              <a:rPr lang="en-US" dirty="0" smtClean="0"/>
              <a:t>Operation channel information in Beacon / Probe Res. (11-12/761) / </a:t>
            </a:r>
            <a:r>
              <a:rPr lang="en-US" altLang="ja-JP" dirty="0" err="1" smtClean="0"/>
              <a:t>Katsuo</a:t>
            </a:r>
            <a:r>
              <a:rPr lang="en-US" altLang="ja-JP" dirty="0" smtClean="0"/>
              <a:t> </a:t>
            </a:r>
            <a:r>
              <a:rPr lang="en-US" altLang="ja-JP" dirty="0" err="1" smtClean="0"/>
              <a:t>Yunoki</a:t>
            </a:r>
            <a:r>
              <a:rPr lang="ja-JP" altLang="en-US" dirty="0" smtClean="0"/>
              <a:t> </a:t>
            </a:r>
            <a:r>
              <a:rPr lang="en-US" altLang="ja-JP" dirty="0" smtClean="0"/>
              <a:t>(KDDI</a:t>
            </a:r>
            <a:r>
              <a:rPr lang="ja-JP" altLang="en-US" dirty="0" smtClean="0"/>
              <a:t> </a:t>
            </a:r>
            <a:r>
              <a:rPr lang="en-US" altLang="ja-JP" dirty="0" smtClean="0"/>
              <a:t>)</a:t>
            </a:r>
            <a:endParaRPr lang="en-US" altLang="ja-JP" dirty="0" smtClean="0"/>
          </a:p>
          <a:p>
            <a:r>
              <a:rPr lang="en-US" altLang="ja-JP" dirty="0" smtClean="0"/>
              <a:t>Motions to add text to SFD</a:t>
            </a:r>
          </a:p>
          <a:p>
            <a:r>
              <a:rPr lang="en-US" altLang="ja-JP" dirty="0" smtClean="0"/>
              <a:t>Recess until Thursday AM1</a:t>
            </a:r>
            <a:endParaRPr lang="en-US" altLang="ja-JP" dirty="0" smtClean="0"/>
          </a:p>
        </p:txBody>
      </p:sp>
      <p:sp>
        <p:nvSpPr>
          <p:cNvPr id="40964" name="Date Placeholder 3"/>
          <p:cNvSpPr>
            <a:spLocks noGrp="1"/>
          </p:cNvSpPr>
          <p:nvPr>
            <p:ph type="dt" sz="quarter" idx="10"/>
          </p:nvPr>
        </p:nvSpPr>
        <p:spPr/>
        <p:txBody>
          <a:bodyPr/>
          <a:lstStyle/>
          <a:p>
            <a:r>
              <a:rPr lang="en-US" altLang="ja-JP" smtClean="0"/>
              <a:t>July 2012</a:t>
            </a:r>
            <a:endParaRPr lang="en-US" altLang="ja-JP" smtClean="0"/>
          </a:p>
        </p:txBody>
      </p:sp>
      <p:sp>
        <p:nvSpPr>
          <p:cNvPr id="40965"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828800"/>
            <a:ext cx="7924800" cy="46482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Motions adding text to SFD</a:t>
            </a:r>
          </a:p>
          <a:p>
            <a:r>
              <a:rPr lang="en-US" altLang="ja-JP" dirty="0" smtClean="0">
                <a:ea typeface="ＭＳ Ｐゴシック" pitchFamily="-84" charset="-128"/>
                <a:cs typeface="ＭＳ Ｐゴシック" pitchFamily="-84" charset="-128"/>
              </a:rPr>
              <a:t>Presentation (15 min presentation + 5 min discussion)</a:t>
            </a:r>
            <a:endParaRPr lang="en-US" altLang="ja-JP" dirty="0" smtClean="0">
              <a:ea typeface="ＭＳ Ｐゴシック" pitchFamily="-84" charset="-128"/>
              <a:cs typeface="ＭＳ Ｐゴシック" pitchFamily="-84" charset="-128"/>
            </a:endParaRPr>
          </a:p>
          <a:p>
            <a:pPr lvl="1"/>
            <a:r>
              <a:rPr lang="en-US" dirty="0" smtClean="0"/>
              <a:t>Avoidance </a:t>
            </a:r>
            <a:r>
              <a:rPr lang="en-US" dirty="0" smtClean="0"/>
              <a:t>of association bursts by distributing link set-up over time interval (11-12/786</a:t>
            </a:r>
            <a:r>
              <a:rPr lang="en-US" dirty="0" smtClean="0"/>
              <a:t>)/  </a:t>
            </a:r>
            <a:r>
              <a:rPr lang="en-US" altLang="ja-JP" dirty="0" smtClean="0"/>
              <a:t>Lin </a:t>
            </a:r>
            <a:r>
              <a:rPr lang="en-US" altLang="ja-JP" dirty="0" err="1" smtClean="0"/>
              <a:t>Cai</a:t>
            </a:r>
            <a:r>
              <a:rPr lang="ja-JP" altLang="en-US" dirty="0" smtClean="0"/>
              <a:t> </a:t>
            </a:r>
            <a:r>
              <a:rPr lang="en-US" altLang="ja-JP" dirty="0" smtClean="0"/>
              <a:t>(</a:t>
            </a:r>
            <a:r>
              <a:rPr lang="en-US" altLang="ja-JP" dirty="0" err="1" smtClean="0"/>
              <a:t>Huawei</a:t>
            </a:r>
            <a:r>
              <a:rPr lang="en-US" altLang="ja-JP" dirty="0" smtClean="0"/>
              <a:t>)</a:t>
            </a:r>
            <a:r>
              <a:rPr lang="ja-JP" altLang="en-US" dirty="0" smtClean="0"/>
              <a:t> </a:t>
            </a:r>
            <a:endParaRPr lang="en-US" dirty="0" smtClean="0"/>
          </a:p>
          <a:p>
            <a:pPr lvl="1"/>
            <a:r>
              <a:rPr lang="en-US" dirty="0" smtClean="0"/>
              <a:t>Beacon pointer  (</a:t>
            </a:r>
            <a:r>
              <a:rPr lang="en-GB" dirty="0" smtClean="0"/>
              <a:t>11-12/743</a:t>
            </a:r>
            <a:r>
              <a:rPr lang="en-GB" dirty="0" smtClean="0"/>
              <a:t>)</a:t>
            </a:r>
            <a:r>
              <a:rPr lang="ja-JP" altLang="en-US" dirty="0" smtClean="0"/>
              <a:t> </a:t>
            </a:r>
            <a:r>
              <a:rPr lang="en-US" altLang="ja-JP" dirty="0" smtClean="0"/>
              <a:t>/ </a:t>
            </a:r>
            <a:r>
              <a:rPr lang="en-US" altLang="ja-JP" dirty="0" err="1" smtClean="0"/>
              <a:t>Katsuo</a:t>
            </a:r>
            <a:r>
              <a:rPr lang="en-US" altLang="ja-JP" dirty="0" smtClean="0"/>
              <a:t> </a:t>
            </a:r>
            <a:r>
              <a:rPr lang="en-US" altLang="ja-JP" dirty="0" err="1" smtClean="0"/>
              <a:t>Yunoki</a:t>
            </a:r>
            <a:r>
              <a:rPr lang="ja-JP" altLang="en-US" dirty="0" smtClean="0"/>
              <a:t> </a:t>
            </a:r>
            <a:r>
              <a:rPr lang="en-US" altLang="ja-JP" dirty="0" smtClean="0"/>
              <a:t>(KDDI)</a:t>
            </a:r>
            <a:r>
              <a:rPr lang="ja-JP" altLang="en-US" dirty="0" smtClean="0"/>
              <a:t> </a:t>
            </a:r>
            <a:endParaRPr lang="en-GB" dirty="0" smtClean="0"/>
          </a:p>
          <a:p>
            <a:pPr lvl="1"/>
            <a:r>
              <a:rPr lang="de-DE" dirty="0" smtClean="0"/>
              <a:t>Distribution of </a:t>
            </a:r>
            <a:r>
              <a:rPr lang="de-DE" dirty="0" err="1" smtClean="0"/>
              <a:t>the</a:t>
            </a:r>
            <a:r>
              <a:rPr lang="de-DE" dirty="0" smtClean="0"/>
              <a:t> </a:t>
            </a:r>
            <a:r>
              <a:rPr lang="de-DE" dirty="0" err="1" smtClean="0"/>
              <a:t>access</a:t>
            </a:r>
            <a:r>
              <a:rPr lang="de-DE" dirty="0" smtClean="0"/>
              <a:t> </a:t>
            </a:r>
            <a:r>
              <a:rPr lang="de-DE" dirty="0" err="1" smtClean="0"/>
              <a:t>overhead</a:t>
            </a:r>
            <a:r>
              <a:rPr lang="de-DE" dirty="0" smtClean="0"/>
              <a:t> in 802 11ai </a:t>
            </a:r>
            <a:r>
              <a:rPr lang="en-GB" dirty="0" smtClean="0"/>
              <a:t>(11-12/776</a:t>
            </a:r>
            <a:r>
              <a:rPr lang="en-GB" dirty="0" smtClean="0"/>
              <a:t>) /</a:t>
            </a:r>
            <a:r>
              <a:rPr lang="en-US" altLang="ja-JP" dirty="0" err="1" smtClean="0"/>
              <a:t>Giwon</a:t>
            </a:r>
            <a:r>
              <a:rPr lang="en-US" altLang="ja-JP" dirty="0" smtClean="0"/>
              <a:t> </a:t>
            </a:r>
            <a:r>
              <a:rPr lang="en-US" altLang="ja-JP" dirty="0" err="1" smtClean="0"/>
              <a:t>Parg</a:t>
            </a:r>
            <a:r>
              <a:rPr lang="ja-JP" altLang="en-US" dirty="0" smtClean="0"/>
              <a:t> </a:t>
            </a:r>
            <a:r>
              <a:rPr lang="en-US" altLang="ja-JP" dirty="0" smtClean="0"/>
              <a:t>(LG)</a:t>
            </a:r>
            <a:r>
              <a:rPr lang="ja-JP" altLang="en-US" dirty="0" smtClean="0"/>
              <a:t> </a:t>
            </a:r>
            <a:endParaRPr lang="en-US" altLang="ja-JP" dirty="0" smtClean="0"/>
          </a:p>
          <a:p>
            <a:pPr lvl="1"/>
            <a:r>
              <a:rPr lang="en-US" altLang="ja-JP" dirty="0" smtClean="0"/>
              <a:t>AP </a:t>
            </a:r>
            <a:r>
              <a:rPr lang="en-US" altLang="ja-JP" dirty="0" smtClean="0"/>
              <a:t>operational status</a:t>
            </a:r>
            <a:r>
              <a:rPr lang="ja-JP" altLang="en-US" dirty="0" smtClean="0"/>
              <a:t> </a:t>
            </a:r>
            <a:r>
              <a:rPr lang="en-US" altLang="ja-JP" dirty="0" smtClean="0"/>
              <a:t>12-0762r0</a:t>
            </a:r>
            <a:r>
              <a:rPr lang="ja-JP" altLang="en-US" dirty="0" smtClean="0"/>
              <a:t> </a:t>
            </a:r>
            <a:r>
              <a:rPr lang="en-US" altLang="ja-JP" dirty="0" smtClean="0"/>
              <a:t>/ </a:t>
            </a:r>
            <a:r>
              <a:rPr lang="en-US" altLang="ja-JP" dirty="0" err="1" smtClean="0"/>
              <a:t>Katsuo</a:t>
            </a:r>
            <a:r>
              <a:rPr lang="en-US" altLang="ja-JP" dirty="0" smtClean="0"/>
              <a:t> </a:t>
            </a:r>
            <a:r>
              <a:rPr lang="en-US" altLang="ja-JP" dirty="0" err="1" smtClean="0"/>
              <a:t>Yunoki</a:t>
            </a:r>
            <a:r>
              <a:rPr lang="ja-JP" altLang="en-US" dirty="0" smtClean="0"/>
              <a:t> </a:t>
            </a:r>
            <a:r>
              <a:rPr lang="en-US" altLang="ja-JP" dirty="0" smtClean="0"/>
              <a:t>(KDDI)</a:t>
            </a:r>
            <a:r>
              <a:rPr lang="ja-JP" altLang="en-US" dirty="0" smtClean="0"/>
              <a:t> </a:t>
            </a:r>
            <a:endParaRPr lang="en-US" altLang="ja-JP" dirty="0" smtClean="0"/>
          </a:p>
          <a:p>
            <a:r>
              <a:rPr lang="en-GB" altLang="ja-JP" dirty="0" smtClean="0">
                <a:ea typeface="ＭＳ Ｐゴシック" pitchFamily="-84" charset="-128"/>
                <a:cs typeface="ＭＳ Ｐゴシック" pitchFamily="-84" charset="-128"/>
              </a:rPr>
              <a:t>Motions adding text to SFD</a:t>
            </a:r>
          </a:p>
          <a:p>
            <a:r>
              <a:rPr lang="en-US" altLang="ja-JP" dirty="0" smtClean="0">
                <a:ea typeface="ＭＳ Ｐゴシック" pitchFamily="-84" charset="-128"/>
                <a:cs typeface="ＭＳ Ｐゴシック" pitchFamily="-84" charset="-128"/>
              </a:rPr>
              <a:t>Presentation (15 min presentation + 5 min discussion</a:t>
            </a:r>
            <a:r>
              <a:rPr lang="en-US" altLang="ja-JP" dirty="0" smtClean="0">
                <a:ea typeface="ＭＳ Ｐゴシック" pitchFamily="-84" charset="-128"/>
                <a:cs typeface="ＭＳ Ｐゴシック" pitchFamily="-84" charset="-128"/>
              </a:rPr>
              <a:t>)</a:t>
            </a:r>
            <a:endParaRPr lang="en-US" altLang="ja-JP" dirty="0" smtClean="0">
              <a:ea typeface="ＭＳ Ｐゴシック" pitchFamily="-84" charset="-128"/>
              <a:cs typeface="ＭＳ Ｐゴシック" pitchFamily="-84" charset="-128"/>
            </a:endParaRPr>
          </a:p>
          <a:p>
            <a:pPr lvl="1"/>
            <a:r>
              <a:rPr lang="en-US" sz="1800" dirty="0" smtClean="0"/>
              <a:t>SFD</a:t>
            </a:r>
            <a:r>
              <a:rPr lang="en-US" sz="1800" dirty="0" smtClean="0"/>
              <a:t>-related-active-scanning-text</a:t>
            </a:r>
            <a:r>
              <a:rPr lang="en-US" dirty="0" smtClean="0"/>
              <a:t> (11-12/726) / </a:t>
            </a:r>
            <a:r>
              <a:rPr lang="en-US" altLang="ja-JP" dirty="0" err="1" smtClean="0"/>
              <a:t>Jarkko</a:t>
            </a:r>
            <a:r>
              <a:rPr lang="en-US" altLang="ja-JP" dirty="0" smtClean="0"/>
              <a:t> </a:t>
            </a:r>
            <a:r>
              <a:rPr lang="en-US" altLang="ja-JP" dirty="0" err="1" smtClean="0"/>
              <a:t>Kneckt</a:t>
            </a:r>
            <a:r>
              <a:rPr lang="ja-JP" altLang="en-US" dirty="0" smtClean="0"/>
              <a:t> </a:t>
            </a:r>
            <a:r>
              <a:rPr lang="en-US" altLang="ja-JP" dirty="0" smtClean="0"/>
              <a:t>(Nokia)</a:t>
            </a:r>
            <a:r>
              <a:rPr lang="ja-JP" altLang="en-US" dirty="0" smtClean="0"/>
              <a:t> </a:t>
            </a:r>
            <a:endParaRPr lang="en-GB" dirty="0" smtClean="0"/>
          </a:p>
          <a:p>
            <a:pPr>
              <a:defRPr/>
            </a:pPr>
            <a:r>
              <a:rPr lang="en-US" altLang="ja-JP" dirty="0" smtClean="0"/>
              <a:t>Recess </a:t>
            </a:r>
            <a:r>
              <a:rPr lang="en-US" altLang="ja-JP" dirty="0" smtClean="0"/>
              <a:t>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13:30-15:00</a:t>
            </a:r>
          </a:p>
        </p:txBody>
      </p:sp>
      <p:sp>
        <p:nvSpPr>
          <p:cNvPr id="45059" name="Content Placeholder 2"/>
          <p:cNvSpPr>
            <a:spLocks noGrp="1"/>
          </p:cNvSpPr>
          <p:nvPr>
            <p:ph idx="1"/>
          </p:nvPr>
        </p:nvSpPr>
        <p:spPr>
          <a:xfrm>
            <a:off x="304800" y="1676400"/>
            <a:ext cx="8839200" cy="4648200"/>
          </a:xfrm>
        </p:spPr>
        <p:txBody>
          <a:bodyPr>
            <a:normAutofit fontScale="850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endParaRPr lang="en-US" altLang="ja-JP" dirty="0" smtClean="0"/>
          </a:p>
          <a:p>
            <a:pPr>
              <a:defRPr/>
            </a:pPr>
            <a:r>
              <a:rPr lang="en-US" altLang="ja-JP" dirty="0" smtClean="0"/>
              <a:t>Modify </a:t>
            </a:r>
            <a:r>
              <a:rPr lang="en-US" altLang="ja-JP" dirty="0" smtClean="0"/>
              <a:t>and/or Approve </a:t>
            </a:r>
            <a:r>
              <a:rPr lang="en-US" altLang="ja-JP" dirty="0" smtClean="0"/>
              <a:t>Agenda</a:t>
            </a:r>
          </a:p>
          <a:p>
            <a:r>
              <a:rPr lang="en-GB" altLang="ja-JP" dirty="0" smtClean="0">
                <a:ea typeface="ＭＳ Ｐゴシック" pitchFamily="-84" charset="-128"/>
                <a:cs typeface="ＭＳ Ｐゴシック" pitchFamily="-84" charset="-128"/>
              </a:rPr>
              <a:t>Motions adding text to SFD</a:t>
            </a:r>
          </a:p>
          <a:p>
            <a:pPr>
              <a:defRPr/>
            </a:pPr>
            <a:r>
              <a:rPr lang="en-US" altLang="ja-JP" dirty="0" smtClean="0">
                <a:ea typeface="ＭＳ Ｐゴシック" pitchFamily="-84" charset="-128"/>
                <a:cs typeface="ＭＳ Ｐゴシック" pitchFamily="-84" charset="-128"/>
              </a:rPr>
              <a:t>Presentation </a:t>
            </a:r>
            <a:r>
              <a:rPr lang="en-US" altLang="ja-JP" dirty="0" smtClean="0">
                <a:ea typeface="ＭＳ Ｐゴシック" pitchFamily="-84" charset="-128"/>
                <a:cs typeface="ＭＳ Ｐゴシック" pitchFamily="-84" charset="-128"/>
              </a:rPr>
              <a:t>(15 min presentation + 5 min discussion)</a:t>
            </a:r>
          </a:p>
          <a:p>
            <a:pPr lvl="1">
              <a:defRPr/>
            </a:pPr>
            <a:r>
              <a:rPr lang="en-US" altLang="ja-JP" b="0" dirty="0" smtClean="0"/>
              <a:t>12</a:t>
            </a:r>
            <a:r>
              <a:rPr lang="en-US" altLang="ja-JP" b="0" dirty="0" smtClean="0"/>
              <a:t>-0771r0</a:t>
            </a:r>
            <a:r>
              <a:rPr lang="ja-JP" altLang="en-US" dirty="0" smtClean="0"/>
              <a:t> </a:t>
            </a:r>
            <a:r>
              <a:rPr lang="en-US" altLang="ja-JP" b="0" dirty="0" smtClean="0"/>
              <a:t>FILS </a:t>
            </a:r>
            <a:r>
              <a:rPr lang="en-US" altLang="ja-JP" b="0" dirty="0" smtClean="0"/>
              <a:t>STA Support for </a:t>
            </a:r>
            <a:r>
              <a:rPr lang="en-US" altLang="ja-JP" b="0" dirty="0" err="1" smtClean="0"/>
              <a:t>QoS</a:t>
            </a:r>
            <a:r>
              <a:rPr lang="en-US" altLang="ja-JP" b="0" dirty="0" smtClean="0"/>
              <a:t>, HT and VHT?</a:t>
            </a:r>
            <a:r>
              <a:rPr lang="ja-JP" altLang="en-US" dirty="0" smtClean="0"/>
              <a:t> </a:t>
            </a:r>
            <a:r>
              <a:rPr lang="en-US" altLang="ja-JP" dirty="0" smtClean="0"/>
              <a:t>/ </a:t>
            </a:r>
            <a:r>
              <a:rPr lang="en-US" altLang="ja-JP" b="0" dirty="0" err="1" smtClean="0"/>
              <a:t>Jarkko</a:t>
            </a:r>
            <a:r>
              <a:rPr lang="en-US" altLang="ja-JP" b="0" dirty="0" smtClean="0"/>
              <a:t> </a:t>
            </a:r>
            <a:r>
              <a:rPr lang="en-US" altLang="ja-JP" b="0" dirty="0" err="1" smtClean="0"/>
              <a:t>Kneckt</a:t>
            </a:r>
            <a:r>
              <a:rPr lang="ja-JP" altLang="en-US" dirty="0" smtClean="0"/>
              <a:t> </a:t>
            </a:r>
            <a:r>
              <a:rPr lang="en-US" altLang="ja-JP" dirty="0" smtClean="0"/>
              <a:t>(</a:t>
            </a:r>
            <a:r>
              <a:rPr lang="en-US" altLang="ja-JP" b="0" dirty="0" smtClean="0"/>
              <a:t>Nokia)</a:t>
            </a:r>
            <a:r>
              <a:rPr lang="ja-JP" altLang="en-US" dirty="0" smtClean="0"/>
              <a:t> </a:t>
            </a:r>
          </a:p>
          <a:p>
            <a:pPr>
              <a:defRPr/>
            </a:pPr>
            <a:r>
              <a:rPr lang="en-US" altLang="ja-JP" dirty="0" smtClean="0"/>
              <a:t>Unfinished businesses</a:t>
            </a:r>
            <a:endParaRPr lang="ja-JP" altLang="en-US" dirty="0" smtClean="0"/>
          </a:p>
          <a:p>
            <a:pPr lvl="1">
              <a:defRPr/>
            </a:pPr>
            <a:r>
              <a:rPr lang="en-US" altLang="ja-JP" dirty="0" smtClean="0"/>
              <a:t>12-0896r0</a:t>
            </a:r>
            <a:r>
              <a:rPr lang="ja-JP" altLang="en-US" dirty="0" smtClean="0"/>
              <a:t> </a:t>
            </a:r>
            <a:r>
              <a:rPr lang="en-US" altLang="ja-JP" dirty="0" smtClean="0"/>
              <a:t>Probe Request Filtering Criteria</a:t>
            </a:r>
            <a:r>
              <a:rPr lang="ja-JP" altLang="en-US" dirty="0" smtClean="0"/>
              <a:t>　</a:t>
            </a:r>
            <a:r>
              <a:rPr lang="en-US" altLang="ja-JP" dirty="0" smtClean="0"/>
              <a:t>/ Jae </a:t>
            </a:r>
            <a:r>
              <a:rPr lang="en-US" altLang="ja-JP" dirty="0" err="1" smtClean="0"/>
              <a:t>Seung</a:t>
            </a:r>
            <a:r>
              <a:rPr lang="en-US" altLang="ja-JP" dirty="0" smtClean="0"/>
              <a:t> Lee</a:t>
            </a:r>
            <a:r>
              <a:rPr lang="ja-JP" altLang="en-US" dirty="0" smtClean="0"/>
              <a:t> </a:t>
            </a:r>
            <a:r>
              <a:rPr lang="en-US" altLang="ja-JP" dirty="0" smtClean="0"/>
              <a:t>(ETRI </a:t>
            </a:r>
            <a:r>
              <a:rPr lang="en-US" altLang="ja-JP" dirty="0" smtClean="0"/>
              <a:t>)</a:t>
            </a:r>
            <a:endParaRPr lang="ja-JP" altLang="en-US" dirty="0" smtClean="0"/>
          </a:p>
          <a:p>
            <a:pPr lvl="1">
              <a:defRPr/>
            </a:pPr>
            <a:r>
              <a:rPr lang="en-US" altLang="ja-JP" dirty="0" smtClean="0"/>
              <a:t>12-0928r2</a:t>
            </a:r>
            <a:r>
              <a:rPr lang="ja-JP" altLang="en-US" dirty="0" smtClean="0"/>
              <a:t> </a:t>
            </a:r>
            <a:r>
              <a:rPr lang="en-US" altLang="ja-JP" dirty="0" smtClean="0"/>
              <a:t>Optional use of FILS Discovery as Probe Response / Graham</a:t>
            </a:r>
            <a:r>
              <a:rPr lang="ja-JP" altLang="en-US" dirty="0" smtClean="0"/>
              <a:t> </a:t>
            </a:r>
            <a:r>
              <a:rPr lang="en-US" altLang="ja-JP" dirty="0" smtClean="0"/>
              <a:t>(DSP Group</a:t>
            </a:r>
            <a:r>
              <a:rPr lang="en-US" altLang="ja-JP" dirty="0" smtClean="0"/>
              <a:t>)</a:t>
            </a:r>
            <a:endParaRPr lang="en-US" altLang="ja-JP" dirty="0" smtClean="0">
              <a:ea typeface="ＭＳ Ｐゴシック" pitchFamily="-84" charset="-128"/>
              <a:cs typeface="ＭＳ Ｐゴシック" pitchFamily="-84" charset="-128"/>
            </a:endParaRPr>
          </a:p>
          <a:p>
            <a:pPr>
              <a:defRPr/>
            </a:pPr>
            <a:r>
              <a:rPr lang="en-US" altLang="ja-JP" dirty="0" smtClean="0"/>
              <a:t>Plan </a:t>
            </a:r>
            <a:r>
              <a:rPr lang="en-US" altLang="ja-JP" dirty="0" smtClean="0"/>
              <a:t>for Sep</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Recess </a:t>
            </a:r>
            <a:r>
              <a:rPr lang="en-US" altLang="ja-JP" dirty="0" smtClean="0"/>
              <a:t>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endParaRPr lang="en-US" altLang="ja-JP" dirty="0" smtClean="0">
              <a:ea typeface="ＭＳ Ｐゴシック" pitchFamily="-84" charset="-128"/>
              <a:cs typeface="ＭＳ Ｐゴシック" pitchFamily="-84" charset="-128"/>
            </a:endParaRPr>
          </a:p>
          <a:p>
            <a:pPr>
              <a:defRPr/>
            </a:pPr>
            <a:r>
              <a:rPr lang="en-US" altLang="ja-JP" dirty="0" smtClean="0"/>
              <a:t>New businesses</a:t>
            </a:r>
          </a:p>
          <a:p>
            <a:pPr lvl="1"/>
            <a:r>
              <a:rPr lang="en-US" altLang="ja-JP" dirty="0" smtClean="0"/>
              <a:t>12-0897r0</a:t>
            </a:r>
            <a:r>
              <a:rPr lang="ja-JP" altLang="en-US" dirty="0" smtClean="0"/>
              <a:t> </a:t>
            </a:r>
            <a:r>
              <a:rPr lang="en-US" altLang="ja-JP" dirty="0" smtClean="0"/>
              <a:t> Active Scanning </a:t>
            </a:r>
            <a:r>
              <a:rPr lang="en-US" altLang="ja-JP" dirty="0" err="1" smtClean="0"/>
              <a:t>consiering</a:t>
            </a:r>
            <a:r>
              <a:rPr lang="en-US" altLang="ja-JP" dirty="0" smtClean="0"/>
              <a:t> Operating Status /Jae </a:t>
            </a:r>
            <a:r>
              <a:rPr lang="en-US" altLang="ja-JP" dirty="0" err="1" smtClean="0"/>
              <a:t>Seung</a:t>
            </a:r>
            <a:r>
              <a:rPr lang="en-US" altLang="ja-JP" dirty="0" smtClean="0"/>
              <a:t> Lee</a:t>
            </a:r>
            <a:r>
              <a:rPr lang="ja-JP" altLang="en-US" dirty="0" smtClean="0"/>
              <a:t> </a:t>
            </a:r>
            <a:r>
              <a:rPr lang="en-US" altLang="ja-JP" dirty="0" smtClean="0"/>
              <a:t>(ETRI )</a:t>
            </a:r>
          </a:p>
          <a:p>
            <a:pPr lvl="1"/>
            <a:r>
              <a:rPr lang="en-US" altLang="ja-JP" dirty="0" smtClean="0"/>
              <a:t>12</a:t>
            </a:r>
            <a:r>
              <a:rPr lang="en-US" altLang="ja-JP" dirty="0" smtClean="0"/>
              <a:t>-</a:t>
            </a:r>
            <a:r>
              <a:rPr lang="en-US" altLang="ja-JP" dirty="0" smtClean="0"/>
              <a:t>0933r6 </a:t>
            </a:r>
            <a:r>
              <a:rPr lang="en-US" altLang="ja-JP" dirty="0" smtClean="0"/>
              <a:t>Access Control Mechanism for FILS</a:t>
            </a:r>
            <a:r>
              <a:rPr lang="ja-JP" altLang="en-US" dirty="0" smtClean="0"/>
              <a:t> </a:t>
            </a:r>
            <a:r>
              <a:rPr lang="en-US" altLang="ja-JP" dirty="0" smtClean="0"/>
              <a:t>/ </a:t>
            </a:r>
            <a:r>
              <a:rPr lang="en-US" altLang="ja-JP" dirty="0" err="1" smtClean="0"/>
              <a:t>Xie</a:t>
            </a:r>
            <a:r>
              <a:rPr lang="en-US" altLang="ja-JP" dirty="0" smtClean="0"/>
              <a:t> Fang</a:t>
            </a:r>
            <a:r>
              <a:rPr lang="ja-JP" altLang="en-US" dirty="0" smtClean="0"/>
              <a:t> </a:t>
            </a:r>
            <a:r>
              <a:rPr lang="en-US" altLang="ja-JP" dirty="0" smtClean="0"/>
              <a:t>(China mobile)</a:t>
            </a:r>
            <a:r>
              <a:rPr lang="ja-JP" altLang="en-US" dirty="0" smtClean="0"/>
              <a:t> </a:t>
            </a:r>
            <a:endParaRPr lang="en-US" altLang="ja-JP" dirty="0" smtClean="0"/>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err="1" smtClean="0"/>
              <a:t>Atltanta</a:t>
            </a:r>
            <a:r>
              <a:rPr lang="en-US" altLang="ja-JP" dirty="0" smtClean="0"/>
              <a:t>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a:t>
            </a:r>
            <a:r>
              <a:rPr lang="en-US" altLang="ja-JP" dirty="0" smtClean="0">
                <a:hlinkClick r:id="rId2"/>
              </a:rPr>
              <a:t>minutes.doc</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a:t>
            </a:r>
            <a:r>
              <a:rPr lang="en-US" altLang="ja-JP" dirty="0" smtClean="0">
                <a:hlinkClick r:id="rId2"/>
              </a:rPr>
              <a:t>minutes.doc</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continue from 31 July 2012  until 25</a:t>
            </a:r>
            <a:r>
              <a:rPr lang="en-US" altLang="ja-JP" baseline="30000" dirty="0" smtClean="0"/>
              <a:t>th</a:t>
            </a:r>
            <a:r>
              <a:rPr lang="en-US" altLang="ja-JP" dirty="0" smtClean="0"/>
              <a:t> Sep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PM1,PM2</a:t>
            </a:r>
          </a:p>
          <a:p>
            <a:pPr lvl="1">
              <a:defRPr/>
            </a:pPr>
            <a:r>
              <a:rPr lang="en-US" altLang="ja-JP" dirty="0" smtClean="0"/>
              <a:t>Tuesday AM2,PM1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May  2012 Atlanta Session Minutes</a:t>
            </a:r>
          </a:p>
          <a:p>
            <a:pPr lvl="2">
              <a:defRPr/>
            </a:pPr>
            <a:r>
              <a:rPr lang="en-US" altLang="ja-JP" dirty="0" smtClean="0">
                <a:hlinkClick r:id="rId3"/>
              </a:rPr>
              <a:t>https://mentor.ieee.org/802.11/dcn/12/11-12-0700-01-00ai-may-2012-atlanta-session-minutes.doc</a:t>
            </a:r>
            <a:endParaRPr lang="en-US" altLang="ja-JP" dirty="0" smtClean="0"/>
          </a:p>
          <a:p>
            <a:pPr lvl="1">
              <a:defRPr/>
            </a:pPr>
            <a:r>
              <a:rPr lang="en-US" altLang="ja-JP" dirty="0" smtClean="0"/>
              <a:t>May-July Teleconference Minutes</a:t>
            </a:r>
          </a:p>
          <a:p>
            <a:pPr lvl="2">
              <a:defRPr/>
            </a:pPr>
            <a:r>
              <a:rPr lang="en-US" altLang="ja-JP" dirty="0" smtClean="0">
                <a:hlinkClick r:id="rId4"/>
              </a:rPr>
              <a:t>https://mentor.ieee.org/802.11/dcn/12/11-12-0729-03-00ai-may-july-teleconference-minutes.doc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Tuesday AM2</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10:30-12:30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r>
              <a:rPr lang="en-US" altLang="ja-JP" sz="2000" dirty="0" smtClean="0">
                <a:ea typeface="ＭＳ Ｐゴシック" pitchFamily="-84" charset="-128"/>
                <a:cs typeface="ＭＳ Ｐゴシック" pitchFamily="-84" charset="-128"/>
              </a:rPr>
              <a:t>Presentation of submissions</a:t>
            </a:r>
            <a:r>
              <a:rPr lang="en-US" altLang="ja-JP" dirty="0" smtClean="0"/>
              <a:t> (12-11/0798r2)</a:t>
            </a:r>
          </a:p>
          <a:p>
            <a:pPr lvl="2">
              <a:defRPr/>
            </a:pPr>
            <a:endParaRPr lang="en-US" altLang="ja-JP" dirty="0" smtClean="0"/>
          </a:p>
          <a:p>
            <a:pPr>
              <a:defRPr/>
            </a:pPr>
            <a:endParaRPr lang="en-US" altLang="ja-JP" sz="1800" dirty="0" smtClean="0"/>
          </a:p>
          <a:p>
            <a:pPr>
              <a:defRPr/>
            </a:pPr>
            <a:endParaRPr lang="en-US" altLang="ja-JP" sz="1800" dirty="0"/>
          </a:p>
          <a:p>
            <a:pPr>
              <a:defRPr/>
            </a:pPr>
            <a:endParaRPr lang="en-US" altLang="ja-JP" sz="1800" dirty="0" smtClean="0"/>
          </a:p>
          <a:p>
            <a:pPr>
              <a:defRPr/>
            </a:pPr>
            <a:endParaRPr lang="en-US" altLang="ja-JP" sz="1800" dirty="0" smtClean="0"/>
          </a:p>
          <a:p>
            <a:pPr>
              <a:defRPr/>
            </a:pPr>
            <a:r>
              <a:rPr lang="en-US" altLang="ja-JP" sz="1800" dirty="0" smtClean="0"/>
              <a:t>Recess until Wednesday AM1 </a:t>
            </a:r>
          </a:p>
          <a:p>
            <a:pPr lvl="1">
              <a:defRPr/>
            </a:pPr>
            <a:r>
              <a:rPr lang="en-US" altLang="ja-JP" sz="1600" dirty="0" smtClean="0"/>
              <a:t>(Tue PM1 is an </a:t>
            </a:r>
            <a:r>
              <a:rPr lang="en-US" altLang="ja-JP" sz="1600" dirty="0" err="1" smtClean="0"/>
              <a:t>Adhoc</a:t>
            </a:r>
            <a:r>
              <a:rPr lang="en-US" altLang="ja-JP" sz="1600" dirty="0" smtClean="0"/>
              <a:t> meeting)</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graphicFrame>
        <p:nvGraphicFramePr>
          <p:cNvPr id="2" name="Table 1"/>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31902007"/>
              </p:ext>
            </p:extLst>
          </p:nvPr>
        </p:nvGraphicFramePr>
        <p:xfrm>
          <a:off x="1143000" y="3886200"/>
          <a:ext cx="7010401" cy="1235055"/>
        </p:xfrm>
        <a:graphic>
          <a:graphicData uri="http://schemas.openxmlformats.org/drawingml/2006/table">
            <a:tbl>
              <a:tblPr>
                <a:tableStyleId>{5C22544A-7EE6-4342-B048-85BDC9FD1C3A}</a:tableStyleId>
              </a:tblPr>
              <a:tblGrid>
                <a:gridCol w="1683927"/>
                <a:gridCol w="1195510"/>
                <a:gridCol w="3053321"/>
                <a:gridCol w="1077643"/>
              </a:tblGrid>
              <a:tr h="296661">
                <a:tc>
                  <a:txBody>
                    <a:bodyPr/>
                    <a:lstStyle/>
                    <a:p>
                      <a:pPr algn="l" fontAlgn="b"/>
                      <a:r>
                        <a:rPr lang="en-US" sz="1000" u="none" strike="noStrike" dirty="0">
                          <a:effectLst/>
                        </a:rPr>
                        <a:t>George Cherian </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Authentication in </a:t>
                      </a:r>
                      <a:r>
                        <a:rPr lang="en-US" sz="1000" u="none" strike="noStrike" dirty="0" err="1" smtClean="0">
                          <a:effectLst/>
                        </a:rPr>
                        <a:t>TGai</a:t>
                      </a:r>
                      <a:r>
                        <a:rPr lang="en-US" sz="1000" u="none" strike="noStrike" dirty="0" smtClean="0">
                          <a:effectLst/>
                        </a:rPr>
                        <a:t> - Updates to EAP-RP</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11-0789r2</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Ping Fang</a:t>
                      </a:r>
                      <a:endParaRPr lang="en-US" sz="1000" b="0" i="0" u="none" strike="noStrike" dirty="0">
                        <a:solidFill>
                          <a:srgbClr val="000000"/>
                        </a:solidFill>
                        <a:effectLst/>
                        <a:latin typeface="ＭＳ Ｐゴシック"/>
                      </a:endParaRPr>
                    </a:p>
                  </a:txBody>
                  <a:tcPr marL="9525" marR="9525" marT="9525" marB="0" anchor="b"/>
                </a:tc>
                <a:tc>
                  <a:txBody>
                    <a:bodyPr/>
                    <a:lstStyle/>
                    <a:p>
                      <a:pPr algn="l" fontAlgn="b"/>
                      <a:r>
                        <a:rPr lang="en-US" sz="1000" u="none" strike="noStrike">
                          <a:effectLst/>
                        </a:rPr>
                        <a:t>Huawei</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TGai EAP based Message Flow Optimization for FILS</a:t>
                      </a:r>
                      <a:endParaRPr lang="en-US" sz="1000" b="0" i="0" u="none" strike="noStrike">
                        <a:effectLst/>
                        <a:latin typeface="Courier"/>
                      </a:endParaRPr>
                    </a:p>
                  </a:txBody>
                  <a:tcPr marL="9525" marR="9525" marT="9525" marB="0" anchor="b"/>
                </a:tc>
                <a:tc>
                  <a:txBody>
                    <a:bodyPr/>
                    <a:lstStyle/>
                    <a:p>
                      <a:pPr algn="l" fontAlgn="b"/>
                      <a:r>
                        <a:rPr lang="en-US" sz="1000" u="none" strike="noStrike" dirty="0" smtClean="0">
                          <a:effectLst/>
                        </a:rPr>
                        <a:t>12-0780r1</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George Cherian </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Re-authentication</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b="0" i="0" u="none" strike="noStrike" dirty="0" smtClean="0">
                          <a:solidFill>
                            <a:srgbClr val="000000"/>
                          </a:solidFill>
                          <a:effectLst/>
                          <a:latin typeface="Arial"/>
                        </a:rPr>
                        <a:t>12-1160r10</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Rene Struik</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Struik Security Consultancy</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FILS-Authentication-with-Local-Authentication-and-Optional-Remote-Authorization</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12-0794r2</a:t>
                      </a:r>
                      <a:endParaRPr lang="en-US" sz="1000" b="0" i="0" u="none" strike="noStrike" dirty="0">
                        <a:solidFill>
                          <a:srgbClr val="000000"/>
                        </a:solidFill>
                        <a:effectLst/>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1775</TotalTime>
  <Words>3761</Words>
  <Application>Microsoft Macintosh PowerPoint</Application>
  <PresentationFormat>画面に合わせる (4:3)</PresentationFormat>
  <Paragraphs>465</Paragraphs>
  <Slides>27</Slides>
  <Notes>19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TGai Agenda for Tuesday, July 18th,  2012 – 10:30-12:30 </vt:lpstr>
      <vt:lpstr>Agenda  Tuesday, July 18th,  2012 – 13:30-15:30 Adhoc meeting (AP/Network Discovery) </vt:lpstr>
      <vt:lpstr>Agenda  Tuesday, July 18th,  2012 – 13:30-15:30 Adhoc meeting (Security &amp; Upper Layer setup) </vt:lpstr>
      <vt:lpstr>TGai Agenda for Tuesday, July 18th,  2012 – 16:00-18:00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430</cp:revision>
  <cp:lastPrinted>1998-02-10T13:28:06Z</cp:lastPrinted>
  <dcterms:created xsi:type="dcterms:W3CDTF">2012-07-18T14:57:43Z</dcterms:created>
  <dcterms:modified xsi:type="dcterms:W3CDTF">2012-07-19T20:32:56Z</dcterms:modified>
</cp:coreProperties>
</file>