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323" r:id="rId7"/>
    <p:sldId id="314" r:id="rId8"/>
    <p:sldId id="335" r:id="rId9"/>
    <p:sldId id="336" r:id="rId10"/>
    <p:sldId id="337" r:id="rId11"/>
    <p:sldId id="400" r:id="rId12"/>
    <p:sldId id="401" r:id="rId13"/>
    <p:sldId id="340" r:id="rId14"/>
    <p:sldId id="341" r:id="rId15"/>
    <p:sldId id="399" r:id="rId16"/>
    <p:sldId id="342" r:id="rId17"/>
    <p:sldId id="343" r:id="rId18"/>
    <p:sldId id="303" r:id="rId19"/>
    <p:sldId id="272" r:id="rId20"/>
    <p:sldId id="273" r:id="rId21"/>
    <p:sldId id="274" r:id="rId22"/>
    <p:sldId id="275" r:id="rId23"/>
    <p:sldId id="276" r:id="rId24"/>
    <p:sldId id="305" r:id="rId25"/>
    <p:sldId id="322" r:id="rId26"/>
    <p:sldId id="293" r:id="rId27"/>
    <p:sldId id="398"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howGuides="1">
      <p:cViewPr>
        <p:scale>
          <a:sx n="90" d="100"/>
          <a:sy n="90" d="100"/>
        </p:scale>
        <p:origin x="-1112" y="-88"/>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12384"/>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20</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27</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a:t>
            </a:r>
            <a:r>
              <a:rPr lang="en-US" altLang="ja-JP" sz="1800" b="1" dirty="0" smtClean="0"/>
              <a:t>0876r5</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mentor.ieee.org/802.11/dcn/12/11-12-0798-00-00ai-tgai-submission-list-for-san-diego.xl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mentor.ieee.org/802.11/dcn/12/11-12-0798-00-00ai-tgai-submission-list-for-san-diego.xl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2/11-12-0798-00-00ai-tgai-submission-list-for-san-diego.xl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mentor.ieee.org/802.11/dcn/12/11-12-0798-00-00ai-tgai-submission-list-for-san-diego.xl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mentor.ieee.org/802.11/dcn/12/11-12-0798-00-00ai-tgai-submission-list-for-san-diego.xl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mentor.ieee.org/802.11/dcn/12/11-12-0798-00-00ai-tgai-submission-list-for-san-diego.xl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00-01-00ai-may-2012-atlanta-session-minute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29-03-00ai-may-july-teleconference-minute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700-01-00ai-may-2012-atlanta-session-minutes.doc" TargetMode="External"/><Relationship Id="rId4" Type="http://schemas.openxmlformats.org/officeDocument/2006/relationships/hyperlink" Target="https://mentor.ieee.org/802.11/dcn/12/11-12-0729-03-00ai-may-july-teleconference-minutes.doc" TargetMode="External"/><Relationship Id="rId5" Type="http://schemas.openxmlformats.org/officeDocument/2006/relationships/hyperlink" Target="https://mentor.ieee.org/802.11/dcn/12/11-12-0798-00-00ai-tgai-submission-list-for-san-diego.xls" TargetMode="External"/><Relationship Id="rId6" Type="http://schemas.openxmlformats.org/officeDocument/2006/relationships/hyperlink" Target="https://mentor.ieee.org/802.11/dcn/12/11-12-0805-00-00ai-presentation-to-wfa-on-802-11ai.ppt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2/11-12-0798-00-00ai-tgai-submission-list-for-san-diego.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July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2012 San Diego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12954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(AP/Network Discovery)</a:t>
            </a:r>
            <a:br>
              <a:rPr lang="en-US" altLang="ja-JP"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2771" name="Content Placeholder 2"/>
          <p:cNvSpPr>
            <a:spLocks noGrp="1"/>
          </p:cNvSpPr>
          <p:nvPr>
            <p:ph idx="1"/>
          </p:nvPr>
        </p:nvSpPr>
        <p:spPr>
          <a:xfrm>
            <a:off x="685800" y="2667000"/>
            <a:ext cx="7924800" cy="3505200"/>
          </a:xfrm>
        </p:spPr>
        <p:txBody>
          <a:bodyPr>
            <a:normAutofit fontScale="92500" lnSpcReduction="20000"/>
          </a:bodyPr>
          <a:lstStyle/>
          <a:p>
            <a:pPr>
              <a:defRPr/>
            </a:pPr>
            <a:r>
              <a:rPr lang="en-US" altLang="ja-JP" dirty="0" err="1" smtClean="0"/>
              <a:t>Adhoc</a:t>
            </a:r>
            <a:r>
              <a:rPr lang="en-US" altLang="ja-JP" dirty="0" smtClean="0"/>
              <a:t> Chair :Marc</a:t>
            </a:r>
          </a:p>
          <a:p>
            <a:pPr>
              <a:defRPr/>
            </a:pPr>
            <a:r>
              <a:rPr lang="en-US" altLang="ja-JP" dirty="0" smtClean="0"/>
              <a:t>Room: Elizabeth C</a:t>
            </a:r>
          </a:p>
          <a:p>
            <a:pPr>
              <a:defRPr/>
            </a:pPr>
            <a:r>
              <a:rPr lang="en-US" altLang="ja-JP" dirty="0" smtClean="0"/>
              <a:t>Goal :</a:t>
            </a:r>
          </a:p>
          <a:p>
            <a:pPr lvl="1">
              <a:defRPr/>
            </a:pPr>
            <a:r>
              <a:rPr lang="en-US" altLang="ja-JP" dirty="0" smtClean="0"/>
              <a:t>Goal for scanning is to determine which contribution is  to be considered by entire group in regular slot. </a:t>
            </a:r>
          </a:p>
          <a:p>
            <a:pPr>
              <a:defRPr/>
            </a:pPr>
            <a:r>
              <a:rPr lang="en-US" altLang="ja-JP" dirty="0" err="1" smtClean="0"/>
              <a:t>Adhoc</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lvl="1">
              <a:defRPr/>
            </a:pPr>
            <a:r>
              <a:rPr lang="en-US" altLang="ja-JP" dirty="0" smtClean="0"/>
              <a:t>Harmonization of </a:t>
            </a:r>
            <a:r>
              <a:rPr lang="en-US" altLang="ja-JP" dirty="0" smtClean="0">
                <a:ea typeface="ＭＳ Ｐゴシック" pitchFamily="-84" charset="-128"/>
                <a:cs typeface="ＭＳ Ｐゴシック" pitchFamily="-84" charset="-128"/>
              </a:rPr>
              <a:t>AP/Network Discovery aspect</a:t>
            </a:r>
            <a:endParaRPr lang="en-US" altLang="ja-JP" dirty="0" smtClean="0"/>
          </a:p>
          <a:p>
            <a:pPr>
              <a:defRPr/>
            </a:pP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Adjourn</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July 18th,  2012 – 13:30-15:30</a:t>
            </a:r>
            <a:br>
              <a:rPr lang="en-US" altLang="ja-JP" dirty="0" smtClean="0"/>
            </a:br>
            <a:r>
              <a:rPr lang="en-US" altLang="ja-JP" dirty="0" err="1" smtClean="0"/>
              <a:t>Adhoc</a:t>
            </a:r>
            <a:r>
              <a:rPr lang="en-US" altLang="ja-JP" dirty="0" smtClean="0"/>
              <a:t> meeting (Security &amp; Upper Layer setup)</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:Gabor</a:t>
            </a:r>
          </a:p>
          <a:p>
            <a:r>
              <a:rPr lang="en-US" altLang="ja-JP" dirty="0" smtClean="0"/>
              <a:t>Room: </a:t>
            </a:r>
            <a:r>
              <a:rPr lang="en-US" altLang="ja-JP" dirty="0" err="1" smtClean="0"/>
              <a:t>Madelaine</a:t>
            </a:r>
            <a:r>
              <a:rPr lang="en-US" altLang="ja-JP" dirty="0" smtClean="0"/>
              <a:t> CD</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a:t>
            </a:r>
            <a:r>
              <a:rPr lang="ja-JP" altLang="en-US" dirty="0" smtClean="0"/>
              <a:t>harmoni</a:t>
            </a:r>
            <a:r>
              <a:rPr lang="en-US" altLang="ja-JP" dirty="0" err="1" smtClean="0"/>
              <a:t>zation</a:t>
            </a:r>
            <a:r>
              <a:rPr lang="en-US" altLang="ja-JP" dirty="0" smtClean="0"/>
              <a:t> </a:t>
            </a:r>
            <a:r>
              <a:rPr lang="ja-JP" altLang="en-US" dirty="0" smtClean="0"/>
              <a:t> of </a:t>
            </a:r>
            <a:r>
              <a:rPr lang="en-US" altLang="ja-JP" dirty="0" smtClean="0"/>
              <a:t>security and Upper Layer setup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&amp; Upper Layer setup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July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sz="2800" dirty="0" err="1" smtClean="0">
                <a:ea typeface="ＭＳ Ｐゴシック" pitchFamily="-84" charset="-128"/>
                <a:cs typeface="ＭＳ Ｐゴシック" pitchFamily="-84" charset="-128"/>
              </a:rPr>
              <a:t>TGai</a:t>
            </a:r>
            <a:r>
              <a:rPr lang="en-US" altLang="ja-JP" sz="2800" dirty="0" smtClean="0">
                <a:ea typeface="ＭＳ Ｐゴシック" pitchFamily="-84" charset="-128"/>
                <a:cs typeface="ＭＳ Ｐゴシック" pitchFamily="-84" charset="-128"/>
              </a:rPr>
              <a:t> Agenda for</a:t>
            </a:r>
            <a:br>
              <a:rPr lang="en-US" altLang="ja-JP" sz="2800" dirty="0" smtClean="0">
                <a:ea typeface="ＭＳ Ｐゴシック" pitchFamily="-84" charset="-128"/>
                <a:cs typeface="ＭＳ Ｐゴシック" pitchFamily="-84" charset="-128"/>
              </a:rPr>
            </a:br>
            <a:r>
              <a:rPr lang="en-US" altLang="ja-JP" sz="2800" dirty="0" smtClean="0">
                <a:ea typeface="ＭＳ Ｐゴシック" pitchFamily="-84" charset="-128"/>
                <a:cs typeface="ＭＳ Ｐゴシック" pitchFamily="-84" charset="-128"/>
              </a:rPr>
              <a:t>Tuesday, July 18</a:t>
            </a:r>
            <a:r>
              <a:rPr lang="en-US" altLang="ja-JP" sz="2800" baseline="30000" dirty="0" smtClean="0">
                <a:ea typeface="ＭＳ Ｐゴシック" pitchFamily="-84" charset="-128"/>
                <a:cs typeface="ＭＳ Ｐゴシック" pitchFamily="-84" charset="-128"/>
              </a:rPr>
              <a:t>th</a:t>
            </a:r>
            <a:r>
              <a:rPr lang="en-US" altLang="ja-JP" sz="2800" dirty="0" smtClean="0">
                <a:ea typeface="ＭＳ Ｐゴシック" pitchFamily="-84" charset="-128"/>
                <a:cs typeface="ＭＳ Ｐゴシック" pitchFamily="-84" charset="-128"/>
              </a:rPr>
              <a:t>,  2012 – 16:00-18:00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normAutofit fontScale="92500" lnSpcReduction="10000"/>
          </a:bodyPr>
          <a:lstStyle/>
          <a:p>
            <a:pPr>
              <a:defRPr/>
            </a:pPr>
            <a:r>
              <a:rPr lang="en-US" altLang="ja-JP" sz="2000" dirty="0" err="1" smtClean="0"/>
              <a:t>TGai</a:t>
            </a:r>
            <a:r>
              <a:rPr lang="en-US" altLang="ja-JP" sz="2000" dirty="0" smtClean="0"/>
              <a:t> MEETING CALLED TO ORDER</a:t>
            </a:r>
          </a:p>
          <a:p>
            <a:pPr>
              <a:defRPr/>
            </a:pPr>
            <a:r>
              <a:rPr lang="en-US" altLang="ja-JP" sz="2000" dirty="0" smtClean="0"/>
              <a:t>CALL FOR ESSENTIAL PATENTS AND POLICIES &amp; PROCEDURES REMINDER</a:t>
            </a:r>
          </a:p>
          <a:p>
            <a:pPr>
              <a:defRPr/>
            </a:pPr>
            <a:r>
              <a:rPr lang="en-US" altLang="ja-JP" sz="2000" dirty="0" smtClean="0"/>
              <a:t>Modify and/or Approve Agenda</a:t>
            </a:r>
          </a:p>
          <a:p>
            <a:pPr>
              <a:defRPr/>
            </a:pPr>
            <a:r>
              <a:rPr lang="en-US" altLang="ja-JP" sz="2000" dirty="0" err="1" smtClean="0"/>
              <a:t>Adhoc</a:t>
            </a:r>
            <a:r>
              <a:rPr lang="en-US" altLang="ja-JP" sz="2000" dirty="0" smtClean="0"/>
              <a:t> Report</a:t>
            </a:r>
          </a:p>
          <a:p>
            <a:pPr lvl="1">
              <a:lnSpc>
                <a:spcPct val="90000"/>
              </a:lnSpc>
            </a:pPr>
            <a:r>
              <a:rPr lang="en-US" altLang="ja-JP" sz="1600" dirty="0" smtClean="0"/>
              <a:t>AP/Network discovery		</a:t>
            </a:r>
            <a:r>
              <a:rPr kumimoji="0" lang="en-US" altLang="ja-JP" sz="1600" dirty="0" smtClean="0"/>
              <a:t>Marc </a:t>
            </a:r>
            <a:r>
              <a:rPr kumimoji="0" lang="en-US" altLang="ja-JP" sz="1600" dirty="0" err="1" smtClean="0"/>
              <a:t>Emmelman</a:t>
            </a:r>
            <a:r>
              <a:rPr kumimoji="0" lang="en-US" altLang="ja-JP" sz="1600" dirty="0" smtClean="0"/>
              <a:t> (</a:t>
            </a:r>
            <a:r>
              <a:rPr kumimoji="0" lang="en-US" altLang="ja-JP" sz="1600" dirty="0" err="1" smtClean="0"/>
              <a:t>Fokus</a:t>
            </a:r>
            <a:r>
              <a:rPr kumimoji="0" lang="en-US" altLang="ja-JP" sz="1600" dirty="0" smtClean="0"/>
              <a:t>)</a:t>
            </a:r>
          </a:p>
          <a:p>
            <a:pPr lvl="1">
              <a:defRPr/>
            </a:pPr>
            <a:r>
              <a:rPr lang="en-US" altLang="ja-JP" sz="1600" dirty="0" smtClean="0"/>
              <a:t>Security &amp; Upper layer setup	</a:t>
            </a:r>
            <a:r>
              <a:rPr kumimoji="0" lang="en-US" altLang="ja-JP" sz="1600" dirty="0" smtClean="0"/>
              <a:t>Gabor </a:t>
            </a:r>
            <a:r>
              <a:rPr kumimoji="0" lang="en-US" altLang="ja-JP" sz="1600" dirty="0" err="1" smtClean="0"/>
              <a:t>Bajko</a:t>
            </a:r>
            <a:r>
              <a:rPr kumimoji="0" lang="en-US" altLang="ja-JP" sz="1600" dirty="0" smtClean="0"/>
              <a:t> (Nokia)</a:t>
            </a:r>
            <a:r>
              <a:rPr lang="en-US" altLang="ja-JP" sz="1600" dirty="0" smtClean="0"/>
              <a:t>	</a:t>
            </a:r>
          </a:p>
          <a:p>
            <a:r>
              <a:rPr lang="en-US" altLang="ja-JP" sz="2000" dirty="0" smtClean="0">
                <a:ea typeface="ＭＳ Ｐゴシック" pitchFamily="-84" charset="-128"/>
                <a:cs typeface="ＭＳ Ｐゴシック" pitchFamily="-84" charset="-128"/>
              </a:rPr>
              <a:t>Presentation of submissions</a:t>
            </a:r>
            <a:r>
              <a:rPr lang="en-US" altLang="ja-JP" dirty="0" smtClean="0"/>
              <a:t> </a:t>
            </a:r>
          </a:p>
          <a:p>
            <a:pPr lvl="1">
              <a:defRPr/>
            </a:pPr>
            <a:r>
              <a:rPr lang="en-US" altLang="ja-JP" dirty="0" smtClean="0"/>
              <a:t>Submissions-list-for-</a:t>
            </a:r>
            <a:r>
              <a:rPr lang="en-US" altLang="ja-JP" dirty="0" err="1" smtClean="0"/>
              <a:t>SanDiego</a:t>
            </a:r>
            <a:endParaRPr lang="en-US" altLang="ja-JP" dirty="0" smtClean="0"/>
          </a:p>
          <a:p>
            <a:pPr lvl="2">
              <a:defRPr/>
            </a:pPr>
            <a:r>
              <a:rPr lang="en-US" altLang="ja-JP" dirty="0" smtClean="0"/>
              <a:t>12-0775</a:t>
            </a:r>
            <a:r>
              <a:rPr lang="ja-JP" altLang="en-US" dirty="0" smtClean="0"/>
              <a:t> </a:t>
            </a:r>
            <a:r>
              <a:rPr lang="en-US" altLang="ja-JP" dirty="0" smtClean="0"/>
              <a:t>Efficient Probe Filtering</a:t>
            </a:r>
            <a:r>
              <a:rPr lang="ja-JP" altLang="en-US" dirty="0" smtClean="0"/>
              <a:t> </a:t>
            </a:r>
            <a:r>
              <a:rPr lang="en-US" altLang="ja-JP" dirty="0" smtClean="0"/>
              <a:t>/ Steve </a:t>
            </a:r>
            <a:r>
              <a:rPr lang="en-US" altLang="ja-JP" dirty="0" err="1" smtClean="0"/>
              <a:t>Grau</a:t>
            </a:r>
            <a:r>
              <a:rPr lang="ja-JP" altLang="en-US" dirty="0" smtClean="0"/>
              <a:t> </a:t>
            </a:r>
            <a:r>
              <a:rPr lang="en-US" altLang="ja-JP" dirty="0" smtClean="0"/>
              <a:t>(Juniper Networks)</a:t>
            </a:r>
          </a:p>
          <a:p>
            <a:pPr lvl="1">
              <a:defRPr/>
            </a:pPr>
            <a:r>
              <a:rPr lang="en-US" altLang="ja-JP" dirty="0" smtClean="0"/>
              <a:t>https://mentor.ieee.org/802.11/dcn/12/11-12-0798-02-00ai-tgai-submission-list-for-san-diego.xls</a:t>
            </a:r>
            <a:endParaRPr lang="en-US" altLang="ja-JP" sz="1800" dirty="0" smtClean="0"/>
          </a:p>
          <a:p>
            <a:pPr>
              <a:defRPr/>
            </a:pPr>
            <a:r>
              <a:rPr lang="en-US" altLang="ja-JP" sz="1800" dirty="0" smtClean="0"/>
              <a:t>Recess until Wednesday AM1 </a:t>
            </a:r>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38915" name="Content Placeholder 2"/>
          <p:cNvSpPr>
            <a:spLocks noGrp="1"/>
          </p:cNvSpPr>
          <p:nvPr>
            <p:ph idx="1"/>
          </p:nvPr>
        </p:nvSpPr>
        <p:spPr>
          <a:xfrm>
            <a:off x="685800" y="19812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smtClean="0">
                <a:ea typeface="ＭＳ Ｐゴシック" pitchFamily="-84" charset="-128"/>
                <a:cs typeface="ＭＳ Ｐゴシック" pitchFamily="-84" charset="-128"/>
              </a:rPr>
              <a:t>Presentation </a:t>
            </a:r>
          </a:p>
          <a:p>
            <a:pPr lvl="1">
              <a:defRPr/>
            </a:pPr>
            <a:r>
              <a:rPr lang="en-US" altLang="ja-JP" smtClean="0"/>
              <a:t>Submissions</a:t>
            </a:r>
            <a:r>
              <a:rPr lang="en-US" altLang="ja-JP" dirty="0" smtClean="0"/>
              <a:t>-list-for-</a:t>
            </a:r>
            <a:r>
              <a:rPr lang="en-US" altLang="ja-JP" dirty="0" err="1" smtClean="0"/>
              <a:t>SanDiego</a:t>
            </a:r>
            <a:endParaRPr lang="en-US" altLang="ja-JP" dirty="0" smtClean="0"/>
          </a:p>
          <a:p>
            <a:pPr lvl="1">
              <a:defRPr/>
            </a:pPr>
            <a:r>
              <a:rPr lang="en-US" altLang="ja-JP" dirty="0" smtClean="0">
                <a:hlinkClick r:id="rId3"/>
              </a:rPr>
              <a:t>https://mentor.ieee.org/802.11/dcn/12/11-12-0798-</a:t>
            </a:r>
            <a:r>
              <a:rPr lang="en-US" altLang="ja-JP" dirty="0" smtClean="0">
                <a:hlinkClick r:id="rId3"/>
              </a:rPr>
              <a:t>04-</a:t>
            </a:r>
            <a:r>
              <a:rPr lang="en-US" altLang="ja-JP" dirty="0" smtClean="0">
                <a:hlinkClick r:id="rId3"/>
              </a:rPr>
              <a:t>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a:t>
            </a:r>
            <a:r>
              <a:rPr lang="en-US" altLang="ja-JP" dirty="0" smtClean="0">
                <a:hlinkClick r:id="rId3"/>
              </a:rPr>
              <a:t>04-</a:t>
            </a:r>
            <a:r>
              <a:rPr lang="en-US" altLang="ja-JP" dirty="0" smtClean="0">
                <a:hlinkClick r:id="rId3"/>
              </a:rPr>
              <a:t>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a:t>
            </a:r>
            <a:r>
              <a:rPr lang="en-US" altLang="ja-JP" dirty="0" smtClean="0">
                <a:hlinkClick r:id="rId3"/>
              </a:rPr>
              <a:t>04-</a:t>
            </a:r>
            <a:r>
              <a:rPr lang="en-US" altLang="ja-JP" dirty="0" smtClean="0">
                <a:hlinkClick r:id="rId3"/>
              </a:rPr>
              <a:t>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Thursday AM1</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a:t>
            </a:r>
            <a:r>
              <a:rPr lang="en-US" altLang="ja-JP" dirty="0" smtClean="0">
                <a:hlinkClick r:id="rId3"/>
              </a:rPr>
              <a:t>04-</a:t>
            </a:r>
            <a:r>
              <a:rPr lang="en-US" altLang="ja-JP" dirty="0" smtClean="0">
                <a:hlinkClick r:id="rId3"/>
              </a:rPr>
              <a:t>00ai-tgai-submission-list-for-san-diego.xls</a:t>
            </a:r>
            <a:endParaRPr lang="en-US" altLang="ja-JP" dirty="0" smtClean="0"/>
          </a:p>
          <a:p>
            <a:pPr>
              <a:defRPr/>
            </a:pPr>
            <a:r>
              <a:rPr lang="en-US" altLang="ja-JP" dirty="0" smtClean="0"/>
              <a:t>Recess until PM1</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13:30-15:00</a:t>
            </a:r>
          </a:p>
        </p:txBody>
      </p:sp>
      <p:sp>
        <p:nvSpPr>
          <p:cNvPr id="45059"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a:t>
            </a:r>
            <a:r>
              <a:rPr lang="en-US" altLang="ja-JP" dirty="0" smtClean="0">
                <a:hlinkClick r:id="rId3"/>
              </a:rPr>
              <a:t>04-</a:t>
            </a:r>
            <a:r>
              <a:rPr lang="en-US" altLang="ja-JP" dirty="0" smtClean="0">
                <a:hlinkClick r:id="rId3"/>
              </a:rPr>
              <a:t>00ai-tgai-submission-list-for-san-diego.xls</a:t>
            </a:r>
            <a:endParaRPr lang="en-US" altLang="ja-JP" dirty="0" smtClean="0"/>
          </a:p>
          <a:p>
            <a:pPr>
              <a:defRPr/>
            </a:pPr>
            <a:r>
              <a:rPr lang="en-US" altLang="ja-JP" dirty="0" smtClean="0"/>
              <a:t>Recess until PM2</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a:xfrm>
            <a:off x="685800" y="1981200"/>
            <a:ext cx="7848600" cy="46482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a:t>
            </a:r>
            <a:r>
              <a:rPr lang="en-US" altLang="ja-JP" dirty="0" smtClean="0">
                <a:hlinkClick r:id="rId3"/>
              </a:rPr>
              <a:t>04-</a:t>
            </a:r>
            <a:r>
              <a:rPr lang="en-US" altLang="ja-JP" dirty="0" smtClean="0">
                <a:hlinkClick r:id="rId3"/>
              </a:rPr>
              <a:t>00ai-tgai-submission-list-for-san-diego.xls</a:t>
            </a:r>
            <a:endParaRPr lang="en-US" altLang="ja-JP" dirty="0" smtClean="0"/>
          </a:p>
          <a:p>
            <a:pPr>
              <a:defRPr/>
            </a:pPr>
            <a:r>
              <a:rPr lang="en-US" altLang="ja-JP" dirty="0" smtClean="0"/>
              <a:t>TIME line of task group</a:t>
            </a:r>
          </a:p>
          <a:p>
            <a:pPr>
              <a:defRPr/>
            </a:pPr>
            <a:r>
              <a:rPr lang="en-US" altLang="ja-JP" dirty="0" smtClean="0"/>
              <a:t>Plan for Teleconference </a:t>
            </a:r>
          </a:p>
          <a:p>
            <a:pPr>
              <a:defRPr/>
            </a:pPr>
            <a:r>
              <a:rPr lang="en-US" altLang="ja-JP" dirty="0" smtClean="0"/>
              <a:t>Plan for Sep</a:t>
            </a:r>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19</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20</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21</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22</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23</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err="1" smtClean="0"/>
              <a:t>Atltanta</a:t>
            </a:r>
            <a:r>
              <a:rPr lang="en-US" altLang="ja-JP" dirty="0" smtClean="0"/>
              <a:t>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defRPr/>
            </a:pPr>
            <a:r>
              <a:rPr lang="en-US" altLang="ja-JP" dirty="0" smtClean="0"/>
              <a:t>May  2012 Atlanta Session Minutes</a:t>
            </a:r>
          </a:p>
          <a:p>
            <a:pPr lvl="2">
              <a:defRPr/>
            </a:pPr>
            <a:r>
              <a:rPr lang="en-US" altLang="ja-JP" dirty="0" smtClean="0">
                <a:hlinkClick r:id="rId2"/>
              </a:rPr>
              <a:t>https://mentor.ieee.org/802.11/dcn/12/11-12-0700-01-00ai-may-2012-atlanta-session-minutes.doc</a:t>
            </a: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a:t>
            </a:r>
            <a:endParaRPr lang="en-GB" altLang="ja-JP" dirty="0" smtClean="0">
              <a:ea typeface="ＭＳ Ｐゴシック" pitchFamily="-84" charset="-128"/>
              <a:cs typeface="ＭＳ Ｐゴシック" pitchFamily="-84" charset="-128"/>
            </a:endParaRPr>
          </a:p>
          <a:p>
            <a:pPr lvl="1">
              <a:defRPr/>
            </a:pPr>
            <a:r>
              <a:rPr lang="en-US" altLang="ja-JP" dirty="0" smtClean="0"/>
              <a:t>May-July Teleconference Minutes</a:t>
            </a:r>
          </a:p>
          <a:p>
            <a:pPr lvl="2">
              <a:defRPr/>
            </a:pPr>
            <a:r>
              <a:rPr lang="en-US" altLang="ja-JP" dirty="0" smtClean="0">
                <a:hlinkClick r:id="rId2"/>
              </a:rPr>
              <a:t>https://mentor.ieee.org/802.11/dcn/12/11-12-0729-03-00ai-may-july-teleconference-minutes.doc</a:t>
            </a: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18:00 ET continue from 31 July 2012  until 25</a:t>
            </a:r>
            <a:r>
              <a:rPr lang="en-US" altLang="ja-JP" baseline="30000" dirty="0" smtClean="0"/>
              <a:t>th</a:t>
            </a:r>
            <a:r>
              <a:rPr lang="en-US" altLang="ja-JP" dirty="0" smtClean="0"/>
              <a:t> Sep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Seconded:</a:t>
            </a: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pic>
        <p:nvPicPr>
          <p:cNvPr id="9" name="図 8" descr="スクリーンショット 2012-07-16 9.32.30.png"/>
          <p:cNvPicPr>
            <a:picLocks noChangeAspect="1"/>
          </p:cNvPicPr>
          <p:nvPr/>
        </p:nvPicPr>
        <p:blipFill>
          <a:blip r:embed="rId2"/>
          <a:stretch>
            <a:fillRect/>
          </a:stretch>
        </p:blipFill>
        <p:spPr>
          <a:xfrm>
            <a:off x="5981700" y="3276600"/>
            <a:ext cx="2602417" cy="31877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July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27</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
        <p:nvSpPr>
          <p:cNvPr id="22531" name="Content Placeholder 2"/>
          <p:cNvSpPr>
            <a:spLocks noGrp="1"/>
          </p:cNvSpPr>
          <p:nvPr>
            <p:ph idx="1"/>
          </p:nvPr>
        </p:nvSpPr>
        <p:spPr>
          <a:xfrm>
            <a:off x="685800" y="1981200"/>
            <a:ext cx="8153400" cy="4495800"/>
          </a:xfrm>
        </p:spPr>
        <p:txBody>
          <a:bodyPr lIns="91440" tIns="45720" rIns="91440" bIns="45720">
            <a:normAutofit fontScale="92500" lnSpcReduction="20000"/>
          </a:bodyPr>
          <a:lstStyle/>
          <a:p>
            <a:pPr>
              <a:defRPr/>
            </a:pPr>
            <a:r>
              <a:rPr lang="en-US" altLang="ja-JP" dirty="0" smtClean="0"/>
              <a:t>Official time slot </a:t>
            </a:r>
          </a:p>
          <a:p>
            <a:pPr lvl="1">
              <a:defRPr/>
            </a:pPr>
            <a:r>
              <a:rPr lang="en-US" altLang="ja-JP" dirty="0" smtClean="0"/>
              <a:t>Monday PM1,PM2</a:t>
            </a:r>
          </a:p>
          <a:p>
            <a:pPr lvl="1">
              <a:defRPr/>
            </a:pPr>
            <a:r>
              <a:rPr lang="en-US" altLang="ja-JP" dirty="0" smtClean="0"/>
              <a:t>Tuesday AM2,PM1 (</a:t>
            </a:r>
            <a:r>
              <a:rPr lang="en-US" altLang="ja-JP" dirty="0" err="1" smtClean="0"/>
              <a:t>adhoc</a:t>
            </a:r>
            <a:r>
              <a:rPr lang="en-US" altLang="ja-JP" dirty="0" smtClean="0"/>
              <a:t>)</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p>
          <a:p>
            <a:pPr lvl="1"/>
            <a:r>
              <a:rPr lang="en-US" altLang="ja-JP" dirty="0" smtClean="0"/>
              <a:t>Approve minutes of past meeting and teleconference</a:t>
            </a:r>
          </a:p>
          <a:p>
            <a:pPr lvl="1"/>
            <a:r>
              <a:rPr lang="en-US" altLang="ja-JP" dirty="0" smtClean="0"/>
              <a:t>Continue work on Spec framework documentation</a:t>
            </a:r>
          </a:p>
          <a:p>
            <a:pPr lvl="1"/>
            <a:r>
              <a:rPr lang="en-US" altLang="ja-JP" dirty="0" smtClean="0"/>
              <a:t> Finish and approve the 1st release of the Spec framework documentation</a:t>
            </a:r>
          </a:p>
          <a:p>
            <a:pPr lvl="1"/>
            <a:r>
              <a:rPr lang="en-US" altLang="ja-JP" dirty="0" smtClean="0"/>
              <a:t>Call for draft amending text for Spec text</a:t>
            </a:r>
          </a:p>
          <a:p>
            <a:pPr lvl="1"/>
            <a:r>
              <a:rPr lang="en-US" altLang="ja-JP" dirty="0" smtClean="0"/>
              <a:t>Approve Timeline</a:t>
            </a:r>
          </a:p>
          <a:p>
            <a:pPr lvl="1">
              <a:defRPr/>
            </a:pPr>
            <a:r>
              <a:rPr lang="en-US" altLang="ja-JP" dirty="0" smtClean="0"/>
              <a:t>Approve Teleconference schedule</a:t>
            </a:r>
          </a:p>
          <a:p>
            <a:pPr lvl="1">
              <a:defRPr/>
            </a:pPr>
            <a:r>
              <a:rPr lang="en-US" altLang="ja-JP" dirty="0" smtClean="0"/>
              <a:t>Approve Plan for September</a:t>
            </a:r>
          </a:p>
          <a:p>
            <a:pPr lvl="1"/>
            <a:endParaRPr lang="en-US" altLang="ja-JP" dirty="0" smtClean="0"/>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4579" name="Content Placeholder 2"/>
          <p:cNvSpPr>
            <a:spLocks noGrp="1"/>
          </p:cNvSpPr>
          <p:nvPr>
            <p:ph idx="1"/>
          </p:nvPr>
        </p:nvSpPr>
        <p:spPr>
          <a:xfrm>
            <a:off x="228600" y="1600200"/>
            <a:ext cx="8915400" cy="5257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Atlanta and Teleconference  meeting minutes.</a:t>
            </a:r>
          </a:p>
          <a:p>
            <a:pPr lvl="1">
              <a:defRPr/>
            </a:pPr>
            <a:r>
              <a:rPr lang="en-US" altLang="ja-JP" dirty="0" smtClean="0"/>
              <a:t>May  2012 Atlanta Session Minutes</a:t>
            </a:r>
          </a:p>
          <a:p>
            <a:pPr lvl="2">
              <a:defRPr/>
            </a:pPr>
            <a:r>
              <a:rPr lang="en-US" altLang="ja-JP" dirty="0" smtClean="0">
                <a:hlinkClick r:id="rId3"/>
              </a:rPr>
              <a:t>https://mentor.ieee.org/802.11/dcn/12/11-12-0700-01-00ai-may-2012-atlanta-session-minutes.doc</a:t>
            </a:r>
            <a:endParaRPr lang="en-US" altLang="ja-JP" dirty="0" smtClean="0"/>
          </a:p>
          <a:p>
            <a:pPr lvl="1">
              <a:defRPr/>
            </a:pPr>
            <a:r>
              <a:rPr lang="en-US" altLang="ja-JP" dirty="0" smtClean="0"/>
              <a:t>May-July Teleconference Minutes</a:t>
            </a:r>
          </a:p>
          <a:p>
            <a:pPr lvl="2">
              <a:defRPr/>
            </a:pPr>
            <a:r>
              <a:rPr lang="en-US" altLang="ja-JP" dirty="0" smtClean="0">
                <a:hlinkClick r:id="rId4"/>
              </a:rPr>
              <a:t>https://mentor.ieee.org/802.11/dcn/12/11-12-0729-03-00ai-may-july-teleconference-minutes.doc</a:t>
            </a:r>
            <a:endParaRPr lang="en-US" altLang="ja-JP" dirty="0" smtClean="0"/>
          </a:p>
          <a:p>
            <a:pPr>
              <a:defRPr/>
            </a:pPr>
            <a:r>
              <a:rPr lang="en-US" altLang="ja-JP" dirty="0" smtClean="0"/>
              <a:t>Plan for week</a:t>
            </a:r>
            <a:endParaRPr lang="ja-JP" altLang="en-US" dirty="0" smtClean="0"/>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5"/>
              </a:rPr>
              <a:t>https://mentor.ieee.org/802.11/dcn/12/11-12-0798-00-00ai-tgai-submission-list-for-san-diego.xls</a:t>
            </a:r>
            <a:endParaRPr lang="en-US" altLang="ja-JP" dirty="0" smtClean="0"/>
          </a:p>
          <a:p>
            <a:pPr lvl="1">
              <a:defRPr/>
            </a:pPr>
            <a:r>
              <a:rPr lang="en-US" altLang="ja-JP" dirty="0" smtClean="0"/>
              <a:t>General topics </a:t>
            </a:r>
          </a:p>
          <a:p>
            <a:pPr lvl="1">
              <a:defRPr/>
            </a:pPr>
            <a:r>
              <a:rPr lang="en-US" altLang="ja-JP" dirty="0" smtClean="0"/>
              <a:t>Security topics</a:t>
            </a:r>
          </a:p>
          <a:p>
            <a:pPr lvl="1">
              <a:defRPr/>
            </a:pPr>
            <a:r>
              <a:rPr lang="en-US" altLang="ja-JP" dirty="0" smtClean="0"/>
              <a:t>AP/Network Discovery topics </a:t>
            </a:r>
            <a:endParaRPr lang="ja-JP" altLang="en-US" dirty="0" smtClean="0"/>
          </a:p>
          <a:p>
            <a:r>
              <a:rPr lang="en-US" altLang="ja-JP" dirty="0" smtClean="0">
                <a:ea typeface="ＭＳ Ｐゴシック" pitchFamily="-84" charset="-128"/>
                <a:cs typeface="ＭＳ Ｐゴシック" pitchFamily="-84" charset="-128"/>
              </a:rPr>
              <a:t>General Presentation</a:t>
            </a:r>
          </a:p>
          <a:p>
            <a:pPr lvl="1"/>
            <a:r>
              <a:rPr lang="en-US" altLang="ja-JP" dirty="0" smtClean="0"/>
              <a:t>Presentation_to_WFA_on_802-11ai / Tom </a:t>
            </a:r>
            <a:r>
              <a:rPr lang="en-US" altLang="ja-JP" dirty="0" err="1" smtClean="0"/>
              <a:t>Siep</a:t>
            </a:r>
            <a:r>
              <a:rPr lang="en-US" altLang="ja-JP" dirty="0" smtClean="0"/>
              <a:t> (CSR)</a:t>
            </a:r>
          </a:p>
          <a:p>
            <a:pPr lvl="1"/>
            <a:r>
              <a:rPr lang="en-US" altLang="ja-JP" dirty="0" smtClean="0">
                <a:ea typeface="ＭＳ Ｐゴシック" pitchFamily="-84" charset="-128"/>
                <a:cs typeface="ＭＳ Ｐゴシック" pitchFamily="-84" charset="-128"/>
                <a:hlinkClick r:id="rId6"/>
              </a:rPr>
              <a:t>https://mentor.ieee.org/802.11/dcn/12/11-12-0805-00-00ai-presentation-to-wfa-on-802-11ai.pptx</a:t>
            </a:r>
            <a:endParaRPr lang="en-US" altLang="ja-JP" dirty="0" smtClean="0">
              <a:ea typeface="ＭＳ Ｐゴシック" pitchFamily="-84" charset="-128"/>
              <a:cs typeface="ＭＳ Ｐゴシック" pitchFamily="-84" charset="-128"/>
            </a:endParaRPr>
          </a:p>
          <a:p>
            <a:pPr>
              <a:defRPr/>
            </a:pPr>
            <a:r>
              <a:rPr lang="en-US" altLang="ja-JP" dirty="0" smtClean="0"/>
              <a:t>Presentation of Submissions</a:t>
            </a:r>
          </a:p>
          <a:p>
            <a:pPr lvl="1">
              <a:defRPr/>
            </a:pPr>
            <a:r>
              <a:rPr lang="en-US" altLang="ja-JP" dirty="0" smtClean="0">
                <a:hlinkClick r:id="rId5"/>
              </a:rPr>
              <a:t>https://mentor.ieee.org/802.11/dcn/12/11-12-0798-00-00ai-tgai-submission-list-for-san-diego.xls</a:t>
            </a:r>
            <a:endParaRPr lang="en-US" altLang="ja-JP" dirty="0" smtClean="0"/>
          </a:p>
          <a:p>
            <a:pPr>
              <a:defRPr/>
            </a:pPr>
            <a:r>
              <a:rPr lang="en-US" altLang="ja-JP" dirty="0" smtClean="0"/>
              <a:t>Recess until PM2</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Tuesday AM2</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sz="2800" dirty="0" err="1" smtClean="0">
                <a:ea typeface="ＭＳ Ｐゴシック" pitchFamily="-84" charset="-128"/>
                <a:cs typeface="ＭＳ Ｐゴシック" pitchFamily="-84" charset="-128"/>
              </a:rPr>
              <a:t>TGai</a:t>
            </a:r>
            <a:r>
              <a:rPr lang="en-US" altLang="ja-JP" sz="2800" dirty="0" smtClean="0">
                <a:ea typeface="ＭＳ Ｐゴシック" pitchFamily="-84" charset="-128"/>
                <a:cs typeface="ＭＳ Ｐゴシック" pitchFamily="-84" charset="-128"/>
              </a:rPr>
              <a:t> Agenda for</a:t>
            </a:r>
            <a:br>
              <a:rPr lang="en-US" altLang="ja-JP" sz="2800" dirty="0" smtClean="0">
                <a:ea typeface="ＭＳ Ｐゴシック" pitchFamily="-84" charset="-128"/>
                <a:cs typeface="ＭＳ Ｐゴシック" pitchFamily="-84" charset="-128"/>
              </a:rPr>
            </a:br>
            <a:r>
              <a:rPr lang="en-US" altLang="ja-JP" sz="2800" dirty="0" smtClean="0">
                <a:ea typeface="ＭＳ Ｐゴシック" pitchFamily="-84" charset="-128"/>
                <a:cs typeface="ＭＳ Ｐゴシック" pitchFamily="-84" charset="-128"/>
              </a:rPr>
              <a:t>Tuesday, July 18</a:t>
            </a:r>
            <a:r>
              <a:rPr lang="en-US" altLang="ja-JP" sz="2800" baseline="30000" dirty="0" smtClean="0">
                <a:ea typeface="ＭＳ Ｐゴシック" pitchFamily="-84" charset="-128"/>
                <a:cs typeface="ＭＳ Ｐゴシック" pitchFamily="-84" charset="-128"/>
              </a:rPr>
              <a:t>th</a:t>
            </a:r>
            <a:r>
              <a:rPr lang="en-US" altLang="ja-JP" sz="2800" dirty="0" smtClean="0">
                <a:ea typeface="ＭＳ Ｐゴシック" pitchFamily="-84" charset="-128"/>
                <a:cs typeface="ＭＳ Ｐゴシック" pitchFamily="-84" charset="-128"/>
              </a:rPr>
              <a:t>,  2012 – 10:30-12:30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lstStyle/>
          <a:p>
            <a:pPr>
              <a:defRPr/>
            </a:pPr>
            <a:r>
              <a:rPr lang="en-US" altLang="ja-JP" sz="2000" dirty="0" err="1" smtClean="0"/>
              <a:t>TGai</a:t>
            </a:r>
            <a:r>
              <a:rPr lang="en-US" altLang="ja-JP" sz="2000" dirty="0" smtClean="0"/>
              <a:t> MEETING CALLED TO ORDER</a:t>
            </a:r>
          </a:p>
          <a:p>
            <a:pPr>
              <a:defRPr/>
            </a:pPr>
            <a:r>
              <a:rPr lang="en-US" altLang="ja-JP" sz="2000" dirty="0" smtClean="0"/>
              <a:t>CALL FOR ESSENTIAL PATENTS AND POLICIES &amp; PROCEDURES REMINDER</a:t>
            </a:r>
          </a:p>
          <a:p>
            <a:pPr>
              <a:defRPr/>
            </a:pPr>
            <a:r>
              <a:rPr lang="en-US" altLang="ja-JP" sz="2000" dirty="0" smtClean="0"/>
              <a:t>Modify and/or Approve Agenda</a:t>
            </a:r>
          </a:p>
          <a:p>
            <a:r>
              <a:rPr lang="en-US" altLang="ja-JP" sz="2000" dirty="0" smtClean="0">
                <a:ea typeface="ＭＳ Ｐゴシック" pitchFamily="-84" charset="-128"/>
                <a:cs typeface="ＭＳ Ｐゴシック" pitchFamily="-84" charset="-128"/>
              </a:rPr>
              <a:t>Presentation of submissions</a:t>
            </a:r>
            <a:r>
              <a:rPr lang="en-US" altLang="ja-JP" dirty="0" smtClean="0"/>
              <a:t> (12-11/0798r2)</a:t>
            </a:r>
          </a:p>
          <a:p>
            <a:pPr lvl="2">
              <a:defRPr/>
            </a:pPr>
            <a:endParaRPr lang="en-US" altLang="ja-JP" dirty="0" smtClean="0"/>
          </a:p>
          <a:p>
            <a:pPr>
              <a:defRPr/>
            </a:pPr>
            <a:endParaRPr lang="en-US" altLang="ja-JP" sz="1800" dirty="0" smtClean="0"/>
          </a:p>
          <a:p>
            <a:pPr>
              <a:defRPr/>
            </a:pPr>
            <a:endParaRPr lang="en-US" altLang="ja-JP" sz="1800" dirty="0"/>
          </a:p>
          <a:p>
            <a:pPr>
              <a:defRPr/>
            </a:pPr>
            <a:endParaRPr lang="en-US" altLang="ja-JP" sz="1800" dirty="0" smtClean="0"/>
          </a:p>
          <a:p>
            <a:pPr>
              <a:defRPr/>
            </a:pPr>
            <a:endParaRPr lang="en-US" altLang="ja-JP" sz="1800" dirty="0" smtClean="0"/>
          </a:p>
          <a:p>
            <a:pPr>
              <a:defRPr/>
            </a:pPr>
            <a:r>
              <a:rPr lang="en-US" altLang="ja-JP" sz="1800" dirty="0" smtClean="0"/>
              <a:t>Recess until Wednesday AM1 </a:t>
            </a:r>
          </a:p>
          <a:p>
            <a:pPr lvl="1">
              <a:defRPr/>
            </a:pPr>
            <a:r>
              <a:rPr lang="en-US" altLang="ja-JP" sz="1600" dirty="0" smtClean="0"/>
              <a:t>(Tue PM1 is an </a:t>
            </a:r>
            <a:r>
              <a:rPr lang="en-US" altLang="ja-JP" sz="1600" dirty="0" err="1" smtClean="0"/>
              <a:t>Adhoc</a:t>
            </a:r>
            <a:r>
              <a:rPr lang="en-US" altLang="ja-JP" sz="1600" dirty="0" smtClean="0"/>
              <a:t> meeting)</a:t>
            </a:r>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graphicFrame>
        <p:nvGraphicFramePr>
          <p:cNvPr id="2" name="Table 1"/>
          <p:cNvGraphicFramePr>
            <a:graphicFrameLocks noGrp="1"/>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31902007"/>
              </p:ext>
            </p:extLst>
          </p:nvPr>
        </p:nvGraphicFramePr>
        <p:xfrm>
          <a:off x="1143000" y="3886200"/>
          <a:ext cx="7010401" cy="1235055"/>
        </p:xfrm>
        <a:graphic>
          <a:graphicData uri="http://schemas.openxmlformats.org/drawingml/2006/table">
            <a:tbl>
              <a:tblPr>
                <a:tableStyleId>{5C22544A-7EE6-4342-B048-85BDC9FD1C3A}</a:tableStyleId>
              </a:tblPr>
              <a:tblGrid>
                <a:gridCol w="1683927"/>
                <a:gridCol w="1195510"/>
                <a:gridCol w="3053321"/>
                <a:gridCol w="1077643"/>
              </a:tblGrid>
              <a:tr h="296661">
                <a:tc>
                  <a:txBody>
                    <a:bodyPr/>
                    <a:lstStyle/>
                    <a:p>
                      <a:pPr algn="l" fontAlgn="b"/>
                      <a:r>
                        <a:rPr lang="en-US" sz="1000" u="none" strike="noStrike" dirty="0">
                          <a:effectLst/>
                        </a:rPr>
                        <a:t>George Cherian </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Fast Authentication in </a:t>
                      </a:r>
                      <a:r>
                        <a:rPr lang="en-US" sz="1000" u="none" strike="noStrike" dirty="0" err="1" smtClean="0">
                          <a:effectLst/>
                        </a:rPr>
                        <a:t>TGai</a:t>
                      </a:r>
                      <a:r>
                        <a:rPr lang="en-US" sz="1000" u="none" strike="noStrike" dirty="0" smtClean="0">
                          <a:effectLst/>
                        </a:rPr>
                        <a:t> - Updates to EAP-RP</a:t>
                      </a:r>
                      <a:endParaRPr lang="en-US" sz="1000" b="0" i="0" u="none" strike="noStrike" dirty="0" smtClean="0">
                        <a:solidFill>
                          <a:srgbClr val="000000"/>
                        </a:solidFill>
                        <a:effectLst/>
                        <a:latin typeface="Arial"/>
                      </a:endParaRPr>
                    </a:p>
                    <a:p>
                      <a:pPr algn="l" fontAlgn="b"/>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smtClean="0">
                          <a:effectLst/>
                        </a:rPr>
                        <a:t>11-0789r2</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dirty="0">
                          <a:effectLst/>
                        </a:rPr>
                        <a:t>Ping Fang</a:t>
                      </a:r>
                      <a:endParaRPr lang="en-US" sz="1000" b="0" i="0" u="none" strike="noStrike" dirty="0">
                        <a:solidFill>
                          <a:srgbClr val="000000"/>
                        </a:solidFill>
                        <a:effectLst/>
                        <a:latin typeface="ＭＳ Ｐゴシック"/>
                      </a:endParaRPr>
                    </a:p>
                  </a:txBody>
                  <a:tcPr marL="9525" marR="9525" marT="9525" marB="0" anchor="b"/>
                </a:tc>
                <a:tc>
                  <a:txBody>
                    <a:bodyPr/>
                    <a:lstStyle/>
                    <a:p>
                      <a:pPr algn="l" fontAlgn="b"/>
                      <a:r>
                        <a:rPr lang="en-US" sz="1000" u="none" strike="noStrike">
                          <a:effectLst/>
                        </a:rPr>
                        <a:t>Huawei</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TGai EAP based Message Flow Optimization for FILS</a:t>
                      </a:r>
                      <a:endParaRPr lang="en-US" sz="1000" b="0" i="0" u="none" strike="noStrike">
                        <a:effectLst/>
                        <a:latin typeface="Courier"/>
                      </a:endParaRPr>
                    </a:p>
                  </a:txBody>
                  <a:tcPr marL="9525" marR="9525" marT="9525" marB="0" anchor="b"/>
                </a:tc>
                <a:tc>
                  <a:txBody>
                    <a:bodyPr/>
                    <a:lstStyle/>
                    <a:p>
                      <a:pPr algn="l" fontAlgn="b"/>
                      <a:r>
                        <a:rPr lang="en-US" sz="1000" u="none" strike="noStrike" dirty="0" smtClean="0">
                          <a:effectLst/>
                        </a:rPr>
                        <a:t>12-0780r1</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a:effectLst/>
                        </a:rPr>
                        <a:t>George Cherian </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Fast Re-authentication</a:t>
                      </a:r>
                      <a:endParaRPr lang="en-US" sz="1000" b="0" i="0" u="none" strike="noStrike" dirty="0" smtClean="0">
                        <a:solidFill>
                          <a:srgbClr val="000000"/>
                        </a:solidFill>
                        <a:effectLst/>
                        <a:latin typeface="Arial"/>
                      </a:endParaRPr>
                    </a:p>
                    <a:p>
                      <a:pPr algn="l" fontAlgn="b"/>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b="0" i="0" u="none" strike="noStrike" dirty="0" smtClean="0">
                          <a:solidFill>
                            <a:srgbClr val="000000"/>
                          </a:solidFill>
                          <a:effectLst/>
                          <a:latin typeface="Arial"/>
                        </a:rPr>
                        <a:t>12-1160r10</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dirty="0">
                          <a:effectLst/>
                        </a:rPr>
                        <a:t>Rene Struik</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a:effectLst/>
                        </a:rPr>
                        <a:t>Struik Security Consultancy</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a:effectLst/>
                        </a:rPr>
                        <a:t>FILS-Authentication-with-Local-Authentication-and-Optional-Remote-Authorization</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smtClean="0">
                          <a:effectLst/>
                        </a:rPr>
                        <a:t>12-0794r2</a:t>
                      </a:r>
                      <a:endParaRPr lang="en-US" sz="1000" b="0" i="0" u="none" strike="noStrike" dirty="0">
                        <a:solidFill>
                          <a:srgbClr val="000000"/>
                        </a:solidFill>
                        <a:effectLst/>
                        <a:latin typeface="Arial"/>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21416</TotalTime>
  <Words>3640</Words>
  <Application>Microsoft Macintosh PowerPoint</Application>
  <PresentationFormat>画面に合わせる (4:3)</PresentationFormat>
  <Paragraphs>445</Paragraphs>
  <Slides>27</Slides>
  <Notes>19</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27</vt:i4>
      </vt:variant>
    </vt:vector>
  </HeadingPairs>
  <TitlesOfParts>
    <vt:vector size="28" baseType="lpstr">
      <vt:lpstr>802-11-Submission</vt:lpstr>
      <vt:lpstr>IEEE 802.11ai Fast Initial Link Setup  Agenda for July 2012 San Diego</vt:lpstr>
      <vt:lpstr>Abstract</vt:lpstr>
      <vt:lpstr>Meeting Protocol</vt:lpstr>
      <vt:lpstr>Attendance</vt:lpstr>
      <vt:lpstr>Attendance, Voting &amp; Document Status</vt:lpstr>
      <vt:lpstr>Plan for this week July 2012, San Diego</vt:lpstr>
      <vt:lpstr>Agenda Monday, July 17th ,  2012 – 13:30-15:30</vt:lpstr>
      <vt:lpstr>Agenda Monday, July 17th ,  2012 – 16:00-18:00</vt:lpstr>
      <vt:lpstr>TGai Agenda for Tuesday, July 18th,  2012 – 10:30-12:30 </vt:lpstr>
      <vt:lpstr>Agenda  Tuesday, July 18th,  2012 – 13:30-15:30 Adhoc meeting (AP/Network Discovery) </vt:lpstr>
      <vt:lpstr>Agenda  Tuesday, July 18th,  2012 – 13:30-15:30 Adhoc meeting (Security &amp; Upper Layer setup) </vt:lpstr>
      <vt:lpstr>TGai Agenda for Tuesday, July 18th,  2012 – 16:00-18:00 </vt:lpstr>
      <vt:lpstr>Agenda  Wednesday, July 19th,  2012 – 08:00-10:00</vt:lpstr>
      <vt:lpstr>Agenda  Wednesday, July 19th,  2012 – 13:30-15:30</vt:lpstr>
      <vt:lpstr>Agenda  Wednesday, July 19th,  2012 – 16:00-18:00</vt:lpstr>
      <vt:lpstr>Agenda  Thursday, July 20th,  2012 – 08:00-10:00</vt:lpstr>
      <vt:lpstr>Agenda  Thursday, July 20th,  2012 – 13:30-15:00</vt:lpstr>
      <vt:lpstr>Agenda Thursday , July 20th,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Atltanta face-to-face meeting. </vt:lpstr>
      <vt:lpstr>Approve TGai teleconference meeting minutes of Atlanta to San Diego meeting. </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421</cp:revision>
  <cp:lastPrinted>1998-02-10T13:28:06Z</cp:lastPrinted>
  <dcterms:created xsi:type="dcterms:W3CDTF">2012-07-18T01:26:46Z</dcterms:created>
  <dcterms:modified xsi:type="dcterms:W3CDTF">2012-07-18T01:29:01Z</dcterms:modified>
</cp:coreProperties>
</file>