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96" r:id="rId4"/>
    <p:sldId id="297" r:id="rId5"/>
    <p:sldId id="298" r:id="rId6"/>
    <p:sldId id="323" r:id="rId7"/>
    <p:sldId id="314" r:id="rId8"/>
    <p:sldId id="335" r:id="rId9"/>
    <p:sldId id="336" r:id="rId10"/>
    <p:sldId id="337" r:id="rId11"/>
    <p:sldId id="340" r:id="rId12"/>
    <p:sldId id="341" r:id="rId13"/>
    <p:sldId id="399" r:id="rId14"/>
    <p:sldId id="342" r:id="rId15"/>
    <p:sldId id="343" r:id="rId16"/>
    <p:sldId id="303" r:id="rId17"/>
    <p:sldId id="272" r:id="rId18"/>
    <p:sldId id="273" r:id="rId19"/>
    <p:sldId id="274" r:id="rId20"/>
    <p:sldId id="275" r:id="rId21"/>
    <p:sldId id="276" r:id="rId22"/>
    <p:sldId id="305" r:id="rId23"/>
    <p:sldId id="322" r:id="rId24"/>
    <p:sldId id="293" r:id="rId25"/>
    <p:sldId id="39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5620"/>
    <p:restoredTop sz="94660"/>
  </p:normalViewPr>
  <p:slideViewPr>
    <p:cSldViewPr showGuides="1">
      <p:cViewPr>
        <p:scale>
          <a:sx n="100" d="100"/>
          <a:sy n="100" d="100"/>
        </p:scale>
        <p:origin x="-1224" y="-208"/>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18</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21</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802.11-12-</a:t>
            </a:r>
            <a:r>
              <a:rPr lang="en-US" altLang="ja-JP" sz="1800" b="1" dirty="0" smtClean="0"/>
              <a:t>0876r0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1/dcn/12/11-12-0798-00-00ai-tgai-submission-list-for-san-diego.xl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mentor.ieee.org/802.11/dcn/12/11-12-0798-00-00ai-tgai-submission-list-for-san-diego.xl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mentor.ieee.org/802.11/dcn/12/11-12-0798-00-00ai-tgai-submission-list-for-san-diego.xl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mentor.ieee.org/802.11/dcn/12/11-12-0798-00-00ai-tgai-submission-list-for-san-diego.xl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mentor.ieee.org/802.11/dcn/12/11-12-0798-00-00ai-tgai-submission-list-for-san-diego.xl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2/11-12-0798-00-00ai-tgai-submission-list-for-san-diego.xl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mentor.ieee.org/802.11/dcn/12/11-12-0798-00-00ai-tgai-submission-list-for-san-diego.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00-01-00ai-may-2012-atlanta-session-minutes.doc"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29-03-00ai-may-july-teleconference-minutes.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700-01-00ai-may-2012-atlanta-session-minutes.doc" TargetMode="External"/><Relationship Id="rId4" Type="http://schemas.openxmlformats.org/officeDocument/2006/relationships/hyperlink" Target="https://mentor.ieee.org/802.11/dcn/12/11-12-0729-03-00ai-may-july-teleconference-minutes.doc" TargetMode="External"/><Relationship Id="rId5" Type="http://schemas.openxmlformats.org/officeDocument/2006/relationships/hyperlink" Target="https://mentor.ieee.org/802.11/dcn/12/11-12-0798-00-00ai-tgai-submission-list-for-san-diego.xls" TargetMode="External"/><Relationship Id="rId6" Type="http://schemas.openxmlformats.org/officeDocument/2006/relationships/hyperlink" Target="https://mentor.ieee.org/802.11/dcn/12/11-12-0805-00-00ai-presentation-to-wfa-on-802-11ai.ppt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2/11-12-0798-00-00ai-tgai-submission-list-for-san-diego.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2/11-12-0798-00-00ai-tgai-submission-list-for-san-diego.xl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a:t>
            </a:r>
            <a:r>
              <a:rPr lang="en-US" altLang="ja-JP" dirty="0" smtClean="0">
                <a:ea typeface="ＭＳ Ｐゴシック" pitchFamily="-84" charset="-128"/>
                <a:cs typeface="ＭＳ Ｐゴシック" pitchFamily="-84" charset="-128"/>
              </a:rPr>
              <a:t>2012</a:t>
            </a:r>
            <a:r>
              <a:rPr lang="en-US" altLang="ja-JP" dirty="0" smtClean="0">
                <a:ea typeface="ＭＳ Ｐゴシック" pitchFamily="-84" charset="-128"/>
                <a:cs typeface="ＭＳ Ｐゴシック" pitchFamily="-84" charset="-128"/>
              </a:rPr>
              <a:t> San Diego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6858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July </a:t>
            </a:r>
            <a:r>
              <a:rPr lang="en-US" altLang="ja-JP" dirty="0" smtClean="0">
                <a:ea typeface="ＭＳ Ｐゴシック" pitchFamily="-84" charset="-128"/>
                <a:cs typeface="ＭＳ Ｐゴシック" pitchFamily="-84" charset="-128"/>
              </a:rPr>
              <a:t>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15:30</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t>
            </a:r>
            <a:br>
              <a:rPr lang="en-US" altLang="ja-JP"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2771" name="Content Placeholder 2"/>
          <p:cNvSpPr>
            <a:spLocks noGrp="1"/>
          </p:cNvSpPr>
          <p:nvPr>
            <p:ph idx="1"/>
          </p:nvPr>
        </p:nvSpPr>
        <p:spPr>
          <a:xfrm>
            <a:off x="609600" y="1752600"/>
            <a:ext cx="8001000" cy="48768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ea typeface="ＭＳ Ｐゴシック" pitchFamily="-84" charset="-128"/>
                <a:cs typeface="ＭＳ Ｐゴシック" pitchFamily="-84" charset="-128"/>
              </a:rPr>
              <a:t>Recess </a:t>
            </a:r>
            <a:r>
              <a:rPr lang="en-US" altLang="ja-JP" dirty="0" smtClean="0">
                <a:ea typeface="ＭＳ Ｐゴシック" pitchFamily="-84" charset="-128"/>
                <a:cs typeface="ＭＳ Ｐゴシック" pitchFamily="-84" charset="-128"/>
              </a:rPr>
              <a:t>until </a:t>
            </a:r>
            <a:r>
              <a:rPr lang="en-US" altLang="ja-JP" dirty="0" smtClean="0">
                <a:ea typeface="ＭＳ Ｐゴシック" pitchFamily="-84" charset="-128"/>
                <a:cs typeface="ＭＳ Ｐゴシック" pitchFamily="-84" charset="-128"/>
              </a:rPr>
              <a:t> Wednesday AM1</a:t>
            </a:r>
            <a:endParaRPr lang="en-US" altLang="ja-JP" dirty="0" smtClean="0">
              <a:ea typeface="ＭＳ Ｐゴシック" pitchFamily="-84" charset="-128"/>
              <a:cs typeface="ＭＳ Ｐゴシック" pitchFamily="-84" charset="-128"/>
            </a:endParaRP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Ju</a:t>
            </a:r>
            <a:r>
              <a:rPr lang="en-US" altLang="ja-JP" dirty="0" smtClean="0">
                <a:ea typeface="ＭＳ Ｐゴシック" pitchFamily="-84" charset="-128"/>
                <a:cs typeface="ＭＳ Ｐゴシック" pitchFamily="-84" charset="-128"/>
              </a:rPr>
              <a:t>ly</a:t>
            </a:r>
            <a:r>
              <a:rPr lang="en-US" altLang="ja-JP" dirty="0" smtClean="0">
                <a:ea typeface="ＭＳ Ｐゴシック" pitchFamily="-84" charset="-128"/>
                <a:cs typeface="ＭＳ Ｐゴシック" pitchFamily="-84" charset="-128"/>
              </a:rPr>
              <a:t>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38915" name="Content Placeholder 2"/>
          <p:cNvSpPr>
            <a:spLocks noGrp="1"/>
          </p:cNvSpPr>
          <p:nvPr>
            <p:ph idx="1"/>
          </p:nvPr>
        </p:nvSpPr>
        <p:spPr>
          <a:xfrm>
            <a:off x="685800" y="19812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a:t>
            </a:r>
            <a:r>
              <a:rPr lang="en-US" altLang="ja-JP" dirty="0" smtClean="0">
                <a:ea typeface="ＭＳ Ｐゴシック" pitchFamily="-84" charset="-128"/>
                <a:cs typeface="ＭＳ Ｐゴシック" pitchFamily="-84" charset="-128"/>
              </a:rPr>
              <a:t>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2012 – 13:30-15:30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a:t>
            </a:r>
            <a:r>
              <a:rPr lang="en-US" altLang="ja-JP" dirty="0" smtClean="0">
                <a:ea typeface="ＭＳ Ｐゴシック" pitchFamily="-84" charset="-128"/>
                <a:cs typeface="ＭＳ Ｐゴシック" pitchFamily="-84" charset="-128"/>
              </a:rPr>
              <a:t>until PM2</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a:t>
            </a:r>
            <a:r>
              <a:rPr lang="en-US" altLang="ja-JP" dirty="0" smtClean="0">
                <a:ea typeface="ＭＳ Ｐゴシック" pitchFamily="-84" charset="-128"/>
                <a:cs typeface="ＭＳ Ｐゴシック" pitchFamily="-84" charset="-128"/>
              </a:rPr>
              <a:t>until Thursday AM1</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July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a:t>
            </a:r>
            <a:r>
              <a:rPr lang="en-US" altLang="ja-JP" dirty="0" smtClean="0"/>
              <a:t> PM1</a:t>
            </a:r>
            <a:endParaRPr lang="en-US" altLang="ja-JP" dirty="0" smtClean="0"/>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July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15:00</a:t>
            </a:r>
            <a:endParaRPr lang="en-US" altLang="ja-JP" dirty="0" smtClean="0">
              <a:ea typeface="ＭＳ Ｐゴシック" pitchFamily="-84" charset="-128"/>
              <a:cs typeface="ＭＳ Ｐゴシック" pitchFamily="-84" charset="-128"/>
            </a:endParaRPr>
          </a:p>
        </p:txBody>
      </p:sp>
      <p:sp>
        <p:nvSpPr>
          <p:cNvPr id="45059"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a:t>
            </a:r>
            <a:r>
              <a:rPr lang="en-US" altLang="ja-JP" dirty="0" smtClean="0"/>
              <a:t> PM2</a:t>
            </a:r>
            <a:endParaRPr lang="en-US" altLang="ja-JP" dirty="0" smtClean="0"/>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a:t>
            </a:r>
            <a:r>
              <a:rPr lang="en-US" altLang="ja-JP" dirty="0" smtClean="0">
                <a:ea typeface="ＭＳ Ｐゴシック" pitchFamily="-84" charset="-128"/>
                <a:cs typeface="ＭＳ Ｐゴシック" pitchFamily="-84" charset="-128"/>
              </a:rPr>
              <a:t> July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a:xfrm>
            <a:off x="685800" y="1981200"/>
            <a:ext cx="7848600" cy="46482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TIME </a:t>
            </a:r>
            <a:r>
              <a:rPr lang="en-US" altLang="ja-JP" dirty="0" smtClean="0"/>
              <a:t>line of task group</a:t>
            </a:r>
          </a:p>
          <a:p>
            <a:pPr>
              <a:defRPr/>
            </a:pPr>
            <a:r>
              <a:rPr lang="en-US" altLang="ja-JP" dirty="0" smtClean="0"/>
              <a:t>Plan for Teleconference </a:t>
            </a:r>
          </a:p>
          <a:p>
            <a:pPr>
              <a:defRPr/>
            </a:pPr>
            <a:r>
              <a:rPr lang="en-US" altLang="ja-JP" dirty="0" smtClean="0"/>
              <a:t>Plan for</a:t>
            </a:r>
            <a:r>
              <a:rPr lang="en-US" altLang="ja-JP" dirty="0" smtClean="0"/>
              <a:t> </a:t>
            </a:r>
            <a:r>
              <a:rPr lang="en-US" altLang="ja-JP" dirty="0" smtClean="0"/>
              <a:t>Sep</a:t>
            </a:r>
            <a:endParaRPr lang="en-US" altLang="ja-JP" dirty="0" smtClean="0"/>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a:t>
            </a:r>
            <a:r>
              <a:rPr kumimoji="0" lang="en-US" altLang="ja-JP" sz="1100" dirty="0" smtClean="0"/>
              <a:t>Chair 	</a:t>
            </a:r>
            <a:r>
              <a:rPr kumimoji="0" lang="en-US" altLang="ja-JP" sz="1100" dirty="0" smtClean="0"/>
              <a:t>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17</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18</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19</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2012, </a:t>
            </a:r>
            <a:r>
              <a:rPr lang="en-US" altLang="ja-JP" dirty="0" smtClean="0">
                <a:ea typeface="ＭＳ Ｐゴシック" pitchFamily="-84" charset="-128"/>
                <a:cs typeface="ＭＳ Ｐゴシック" pitchFamily="-84" charset="-128"/>
              </a:rPr>
              <a:t> San Diego</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20</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21</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a:r>
            <a:br>
              <a:rPr lang="en-US" altLang="ja-JP" dirty="0" smtClean="0"/>
            </a:br>
            <a:r>
              <a:rPr lang="en-US" altLang="ja-JP" dirty="0" err="1" smtClean="0"/>
              <a:t>Atltanta</a:t>
            </a:r>
            <a:r>
              <a:rPr lang="en-US" altLang="ja-JP" dirty="0" smtClean="0"/>
              <a:t> </a:t>
            </a:r>
            <a:r>
              <a:rPr lang="en-US" altLang="ja-JP" dirty="0" smtClean="0"/>
              <a:t>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endParaRPr lang="en-GB" altLang="ja-JP" dirty="0" smtClean="0">
              <a:ea typeface="ＭＳ Ｐゴシック" pitchFamily="-84" charset="-128"/>
              <a:cs typeface="ＭＳ Ｐゴシック" pitchFamily="-84" charset="-128"/>
            </a:endParaRPr>
          </a:p>
          <a:p>
            <a:pPr lvl="1">
              <a:defRPr/>
            </a:pPr>
            <a:r>
              <a:rPr lang="en-US" altLang="ja-JP" dirty="0" smtClean="0"/>
              <a:t>May  2012 Atlanta Session Minutes</a:t>
            </a:r>
          </a:p>
          <a:p>
            <a:pPr lvl="2">
              <a:defRPr/>
            </a:pPr>
            <a:r>
              <a:rPr lang="en-US" altLang="ja-JP" dirty="0" smtClean="0">
                <a:hlinkClick r:id="rId2"/>
              </a:rPr>
              <a:t>https://mentor.ieee.org/802.11/dcn/12/11-12-0700-01-00ai-may-2012-atlanta-session-minutes.doc</a:t>
            </a: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Atlanta </a:t>
            </a:r>
            <a:r>
              <a:rPr lang="en-US" altLang="ja-JP" dirty="0" smtClean="0">
                <a:ea typeface="ＭＳ Ｐゴシック" pitchFamily="-84" charset="-128"/>
                <a:cs typeface="ＭＳ Ｐゴシック" pitchFamily="-84" charset="-128"/>
              </a:rPr>
              <a:t>to</a:t>
            </a:r>
            <a:r>
              <a:rPr lang="en-US" altLang="ja-JP" dirty="0" smtClean="0">
                <a:ea typeface="ＭＳ Ｐゴシック" pitchFamily="-84" charset="-128"/>
                <a:cs typeface="ＭＳ Ｐゴシック" pitchFamily="-84" charset="-128"/>
              </a:rPr>
              <a:t> San Diego </a:t>
            </a:r>
            <a:r>
              <a:rPr lang="en-US" altLang="ja-JP" dirty="0" smtClean="0">
                <a:ea typeface="ＭＳ Ｐゴシック" pitchFamily="-84" charset="-128"/>
                <a:cs typeface="ＭＳ Ｐゴシック" pitchFamily="-84" charset="-128"/>
              </a:rPr>
              <a:t>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Atlanta</a:t>
            </a:r>
            <a:r>
              <a:rPr lang="en-US" altLang="ja-JP" dirty="0" smtClean="0">
                <a:ea typeface="ＭＳ Ｐゴシック" pitchFamily="-84" charset="-128"/>
                <a:cs typeface="ＭＳ Ｐゴシック" pitchFamily="-84" charset="-128"/>
              </a:rPr>
              <a:t> to San Diego meeting.</a:t>
            </a:r>
            <a:endParaRPr lang="en-GB" altLang="ja-JP" dirty="0" smtClean="0">
              <a:ea typeface="ＭＳ Ｐゴシック" pitchFamily="-84" charset="-128"/>
              <a:cs typeface="ＭＳ Ｐゴシック" pitchFamily="-84" charset="-128"/>
            </a:endParaRPr>
          </a:p>
          <a:p>
            <a:pPr lvl="1">
              <a:defRPr/>
            </a:pPr>
            <a:r>
              <a:rPr lang="en-US" altLang="ja-JP" dirty="0" smtClean="0"/>
              <a:t>May-July Teleconference Minutes</a:t>
            </a:r>
          </a:p>
          <a:p>
            <a:pPr lvl="2">
              <a:defRPr/>
            </a:pPr>
            <a:r>
              <a:rPr lang="en-US" altLang="ja-JP" dirty="0" smtClean="0">
                <a:hlinkClick r:id="rId2"/>
              </a:rPr>
              <a:t>https://mentor.ieee.org/802.11/dcn/12/11-12-0729-03-00ai-may-july-teleconference-minutes.doc</a:t>
            </a: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a:t>
            </a:r>
            <a:r>
              <a:rPr lang="en-US" altLang="ja-JP" dirty="0" smtClean="0"/>
              <a:t> </a:t>
            </a:r>
            <a:r>
              <a:rPr lang="en-US" altLang="ja-JP" dirty="0" smtClean="0"/>
              <a:t>18</a:t>
            </a:r>
            <a:r>
              <a:rPr lang="en-US" altLang="ja-JP" dirty="0" smtClean="0"/>
              <a:t>:</a:t>
            </a:r>
            <a:r>
              <a:rPr lang="en-US" altLang="ja-JP" dirty="0" smtClean="0"/>
              <a:t>00 ET</a:t>
            </a:r>
            <a:r>
              <a:rPr lang="en-US" altLang="ja-JP" dirty="0" smtClean="0"/>
              <a:t> continue </a:t>
            </a:r>
            <a:r>
              <a:rPr lang="en-US" altLang="ja-JP" dirty="0" smtClean="0"/>
              <a:t>from</a:t>
            </a:r>
            <a:r>
              <a:rPr lang="en-US" altLang="ja-JP" dirty="0" smtClean="0"/>
              <a:t> </a:t>
            </a:r>
            <a:r>
              <a:rPr lang="en-US" altLang="ja-JP" dirty="0" smtClean="0"/>
              <a:t>31 July</a:t>
            </a:r>
            <a:r>
              <a:rPr lang="en-US" altLang="ja-JP" dirty="0" smtClean="0"/>
              <a:t> </a:t>
            </a:r>
            <a:r>
              <a:rPr lang="en-US" altLang="ja-JP" dirty="0" smtClean="0"/>
              <a:t>2012  until </a:t>
            </a:r>
            <a:r>
              <a:rPr lang="en-US" altLang="ja-JP" dirty="0" smtClean="0"/>
              <a:t>25</a:t>
            </a:r>
            <a:r>
              <a:rPr lang="en-US" altLang="ja-JP" baseline="30000" dirty="0" smtClean="0"/>
              <a:t>th</a:t>
            </a:r>
            <a:r>
              <a:rPr lang="en-US" altLang="ja-JP" dirty="0" smtClean="0"/>
              <a:t> Sep </a:t>
            </a:r>
            <a:r>
              <a:rPr lang="en-US" altLang="ja-JP" dirty="0" smtClean="0"/>
              <a:t>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Seconded:</a:t>
            </a: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24</a:t>
            </a:fld>
            <a:endParaRPr lang="en-US" altLang="ja-JP" smtClean="0">
              <a:latin typeface="Times New Roman" pitchFamily="-84" charset="0"/>
            </a:endParaRPr>
          </a:p>
        </p:txBody>
      </p:sp>
      <p:pic>
        <p:nvPicPr>
          <p:cNvPr id="9" name="図 8" descr="スクリーンショット 2012-07-16 9.32.30.png"/>
          <p:cNvPicPr>
            <a:picLocks noChangeAspect="1"/>
          </p:cNvPicPr>
          <p:nvPr/>
        </p:nvPicPr>
        <p:blipFill>
          <a:blip r:embed="rId2"/>
          <a:stretch>
            <a:fillRect/>
          </a:stretch>
        </p:blipFill>
        <p:spPr>
          <a:xfrm>
            <a:off x="5981700" y="3276600"/>
            <a:ext cx="2602417" cy="318770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July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endParaRPr lang="en-US" altLang="ja-JP" dirty="0" smtClean="0">
              <a:ea typeface="ＭＳ Ｐゴシック" pitchFamily="-84" charset="-128"/>
              <a:cs typeface="ＭＳ Ｐゴシック" pitchFamily="-84" charset="-128"/>
            </a:endParaRPr>
          </a:p>
        </p:txBody>
      </p:sp>
      <p:sp>
        <p:nvSpPr>
          <p:cNvPr id="22531" name="Content Placeholder 2"/>
          <p:cNvSpPr>
            <a:spLocks noGrp="1"/>
          </p:cNvSpPr>
          <p:nvPr>
            <p:ph idx="1"/>
          </p:nvPr>
        </p:nvSpPr>
        <p:spPr>
          <a:xfrm>
            <a:off x="685800" y="1981200"/>
            <a:ext cx="8153400" cy="4495800"/>
          </a:xfrm>
        </p:spPr>
        <p:txBody>
          <a:bodyPr lIns="91440" tIns="45720" rIns="91440" bIns="45720">
            <a:normAutofit fontScale="92500" lnSpcReduction="20000"/>
          </a:bodyPr>
          <a:lstStyle/>
          <a:p>
            <a:pPr>
              <a:defRPr/>
            </a:pPr>
            <a:r>
              <a:rPr lang="en-US" altLang="ja-JP" dirty="0" smtClean="0"/>
              <a:t>Official time slot </a:t>
            </a:r>
          </a:p>
          <a:p>
            <a:pPr lvl="1">
              <a:defRPr/>
            </a:pPr>
            <a:r>
              <a:rPr lang="en-US" altLang="ja-JP" dirty="0" smtClean="0"/>
              <a:t>Monday</a:t>
            </a:r>
            <a:r>
              <a:rPr lang="en-US" altLang="ja-JP" dirty="0" smtClean="0"/>
              <a:t> </a:t>
            </a:r>
            <a:r>
              <a:rPr lang="en-US" altLang="ja-JP" dirty="0" smtClean="0"/>
              <a:t>PM1</a:t>
            </a:r>
            <a:r>
              <a:rPr lang="en-US" altLang="ja-JP" dirty="0" smtClean="0"/>
              <a:t>,PM2</a:t>
            </a:r>
          </a:p>
          <a:p>
            <a:pPr lvl="1">
              <a:defRPr/>
            </a:pPr>
            <a:r>
              <a:rPr lang="en-US" altLang="ja-JP" dirty="0" smtClean="0"/>
              <a:t>Tuesday AM2,</a:t>
            </a:r>
            <a:r>
              <a:rPr lang="en-US" altLang="ja-JP" dirty="0" smtClean="0"/>
              <a:t>PM1 (</a:t>
            </a:r>
            <a:r>
              <a:rPr lang="en-US" altLang="ja-JP" dirty="0" err="1" smtClean="0"/>
              <a:t>adhoc</a:t>
            </a:r>
            <a:r>
              <a:rPr lang="en-US" altLang="ja-JP" dirty="0" smtClean="0"/>
              <a:t>)</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endParaRPr lang="en-US" altLang="ja-JP" dirty="0" smtClean="0">
              <a:ea typeface="ＭＳ Ｐゴシック" pitchFamily="-84" charset="-128"/>
              <a:cs typeface="ＭＳ Ｐゴシック" pitchFamily="-84" charset="-128"/>
            </a:endParaRPr>
          </a:p>
          <a:p>
            <a:pPr lvl="1"/>
            <a:r>
              <a:rPr lang="en-US" altLang="ja-JP" dirty="0" smtClean="0"/>
              <a:t>Approve minutes of past meeting and teleconference</a:t>
            </a:r>
          </a:p>
          <a:p>
            <a:pPr lvl="1"/>
            <a:r>
              <a:rPr lang="en-US" altLang="ja-JP" dirty="0" smtClean="0"/>
              <a:t>Continue work on Spec framework documentation</a:t>
            </a:r>
          </a:p>
          <a:p>
            <a:pPr lvl="1"/>
            <a:r>
              <a:rPr lang="en-US" altLang="ja-JP" dirty="0" smtClean="0"/>
              <a:t> Finish and approve the 1st release of the Spec framework documentation</a:t>
            </a:r>
          </a:p>
          <a:p>
            <a:pPr lvl="1"/>
            <a:r>
              <a:rPr lang="en-US" altLang="ja-JP" dirty="0" smtClean="0"/>
              <a:t>Call for draft amending text for Spec text</a:t>
            </a:r>
            <a:endParaRPr lang="en-US" altLang="ja-JP" dirty="0" smtClean="0"/>
          </a:p>
          <a:p>
            <a:pPr lvl="1"/>
            <a:r>
              <a:rPr lang="en-US" altLang="ja-JP" dirty="0" smtClean="0"/>
              <a:t>Approve Timeline</a:t>
            </a:r>
          </a:p>
          <a:p>
            <a:pPr lvl="1">
              <a:defRPr/>
            </a:pPr>
            <a:r>
              <a:rPr lang="en-US" altLang="ja-JP" dirty="0" smtClean="0"/>
              <a:t>Approve Teleconference schedule</a:t>
            </a:r>
          </a:p>
          <a:p>
            <a:pPr lvl="1">
              <a:defRPr/>
            </a:pPr>
            <a:r>
              <a:rPr lang="en-US" altLang="ja-JP" dirty="0" smtClean="0"/>
              <a:t>Approve Plan for September</a:t>
            </a:r>
          </a:p>
          <a:p>
            <a:pPr lvl="1"/>
            <a:endParaRPr lang="en-US" altLang="ja-JP" dirty="0" smtClean="0"/>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2012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30</a:t>
            </a:r>
          </a:p>
        </p:txBody>
      </p:sp>
      <p:sp>
        <p:nvSpPr>
          <p:cNvPr id="24579" name="Content Placeholder 2"/>
          <p:cNvSpPr>
            <a:spLocks noGrp="1"/>
          </p:cNvSpPr>
          <p:nvPr>
            <p:ph idx="1"/>
          </p:nvPr>
        </p:nvSpPr>
        <p:spPr>
          <a:xfrm>
            <a:off x="228600" y="1600200"/>
            <a:ext cx="8915400" cy="5257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a:t>
            </a:r>
            <a:r>
              <a:rPr lang="en-US" altLang="ja-JP" dirty="0" smtClean="0"/>
              <a:t> Atlanta </a:t>
            </a:r>
            <a:r>
              <a:rPr lang="en-US" altLang="ja-JP" dirty="0" smtClean="0"/>
              <a:t>and Teleconference  meeting minutes.</a:t>
            </a:r>
          </a:p>
          <a:p>
            <a:pPr lvl="1">
              <a:defRPr/>
            </a:pPr>
            <a:r>
              <a:rPr lang="en-US" altLang="ja-JP" dirty="0" smtClean="0"/>
              <a:t>May  </a:t>
            </a:r>
            <a:r>
              <a:rPr lang="en-US" altLang="ja-JP" dirty="0" smtClean="0"/>
              <a:t>2012</a:t>
            </a:r>
            <a:r>
              <a:rPr lang="en-US" altLang="ja-JP" dirty="0" smtClean="0"/>
              <a:t> Atlanta </a:t>
            </a:r>
            <a:r>
              <a:rPr lang="en-US" altLang="ja-JP" dirty="0" smtClean="0"/>
              <a:t>Session Minutes</a:t>
            </a:r>
            <a:endParaRPr lang="en-US" altLang="ja-JP" dirty="0" smtClean="0"/>
          </a:p>
          <a:p>
            <a:pPr lvl="2">
              <a:defRPr/>
            </a:pPr>
            <a:r>
              <a:rPr lang="en-US" altLang="ja-JP" dirty="0" smtClean="0">
                <a:hlinkClick r:id="rId3"/>
              </a:rPr>
              <a:t>https://mentor.ieee.org/802.11/dcn/12/11-12-0700-01-00ai-may-2012-atlanta-session-</a:t>
            </a:r>
            <a:r>
              <a:rPr lang="en-US" altLang="ja-JP" dirty="0" smtClean="0">
                <a:hlinkClick r:id="rId3"/>
              </a:rPr>
              <a:t>minutes.doc</a:t>
            </a:r>
            <a:endParaRPr lang="en-US" altLang="ja-JP" dirty="0" smtClean="0"/>
          </a:p>
          <a:p>
            <a:pPr lvl="1">
              <a:defRPr/>
            </a:pPr>
            <a:r>
              <a:rPr lang="en-US" altLang="ja-JP" dirty="0" smtClean="0"/>
              <a:t>May</a:t>
            </a:r>
            <a:r>
              <a:rPr lang="en-US" altLang="ja-JP" dirty="0" smtClean="0"/>
              <a:t>-July </a:t>
            </a:r>
            <a:r>
              <a:rPr lang="en-US" altLang="ja-JP" dirty="0" smtClean="0"/>
              <a:t>Teleconference Minutes</a:t>
            </a:r>
            <a:endParaRPr lang="en-US" altLang="ja-JP" dirty="0" smtClean="0"/>
          </a:p>
          <a:p>
            <a:pPr lvl="2">
              <a:defRPr/>
            </a:pPr>
            <a:r>
              <a:rPr lang="en-US" altLang="ja-JP" dirty="0" smtClean="0">
                <a:hlinkClick r:id="rId4"/>
              </a:rPr>
              <a:t>https://mentor.ieee.org/802.11/dcn/12/11-12-0729-03-00ai-may-july-teleconference-</a:t>
            </a:r>
            <a:r>
              <a:rPr lang="en-US" altLang="ja-JP" dirty="0" smtClean="0">
                <a:hlinkClick r:id="rId4"/>
              </a:rPr>
              <a:t>minutes.doc</a:t>
            </a:r>
            <a:endParaRPr lang="en-US" altLang="ja-JP" dirty="0" smtClean="0"/>
          </a:p>
          <a:p>
            <a:pPr>
              <a:defRPr/>
            </a:pPr>
            <a:r>
              <a:rPr lang="en-US" altLang="ja-JP" dirty="0" smtClean="0"/>
              <a:t>Plan </a:t>
            </a:r>
            <a:r>
              <a:rPr lang="en-US" altLang="ja-JP" dirty="0" smtClean="0"/>
              <a:t>for week</a:t>
            </a:r>
            <a:endParaRPr lang="ja-JP" altLang="en-US" dirty="0" smtClean="0"/>
          </a:p>
          <a:p>
            <a:pPr lvl="1">
              <a:defRPr/>
            </a:pPr>
            <a:r>
              <a:rPr lang="en-US" altLang="ja-JP" dirty="0" smtClean="0"/>
              <a:t>Submissions-list-for</a:t>
            </a:r>
            <a:r>
              <a:rPr lang="en-US" altLang="ja-JP" dirty="0" smtClean="0"/>
              <a:t>-</a:t>
            </a:r>
            <a:r>
              <a:rPr lang="en-US" altLang="ja-JP" dirty="0" err="1" smtClean="0"/>
              <a:t>SanDiego</a:t>
            </a:r>
            <a:endParaRPr lang="en-US" altLang="ja-JP" dirty="0" smtClean="0"/>
          </a:p>
          <a:p>
            <a:pPr lvl="1">
              <a:defRPr/>
            </a:pPr>
            <a:r>
              <a:rPr lang="en-US" altLang="ja-JP" dirty="0" smtClean="0">
                <a:hlinkClick r:id="rId5"/>
              </a:rPr>
              <a:t>https://mentor.ieee.org/802.11/dcn/12/11-12-0798-00-00ai-tgai-submission-list-for-san-</a:t>
            </a:r>
            <a:r>
              <a:rPr lang="en-US" altLang="ja-JP" dirty="0" smtClean="0">
                <a:hlinkClick r:id="rId5"/>
              </a:rPr>
              <a:t>diego.xls</a:t>
            </a:r>
            <a:endParaRPr lang="en-US" altLang="ja-JP" dirty="0" smtClean="0"/>
          </a:p>
          <a:p>
            <a:pPr lvl="1">
              <a:defRPr/>
            </a:pPr>
            <a:r>
              <a:rPr lang="en-US" altLang="ja-JP" dirty="0" smtClean="0"/>
              <a:t>General topics </a:t>
            </a:r>
          </a:p>
          <a:p>
            <a:pPr lvl="1">
              <a:defRPr/>
            </a:pPr>
            <a:r>
              <a:rPr lang="en-US" altLang="ja-JP" dirty="0" smtClean="0"/>
              <a:t>Security topics</a:t>
            </a:r>
          </a:p>
          <a:p>
            <a:pPr lvl="1">
              <a:defRPr/>
            </a:pPr>
            <a:r>
              <a:rPr lang="en-US" altLang="ja-JP" dirty="0" smtClean="0"/>
              <a:t>AP/Network Discovery topics </a:t>
            </a:r>
            <a:endParaRPr lang="ja-JP" altLang="en-US" dirty="0" smtClean="0"/>
          </a:p>
          <a:p>
            <a:r>
              <a:rPr lang="en-US" altLang="ja-JP" dirty="0" smtClean="0">
                <a:ea typeface="ＭＳ Ｐゴシック" pitchFamily="-84" charset="-128"/>
                <a:cs typeface="ＭＳ Ｐゴシック" pitchFamily="-84" charset="-128"/>
              </a:rPr>
              <a:t>General Presentation</a:t>
            </a:r>
          </a:p>
          <a:p>
            <a:pPr lvl="1"/>
            <a:r>
              <a:rPr lang="en-US" altLang="ja-JP" dirty="0" smtClean="0"/>
              <a:t>Presentation_to_WFA_on_802-</a:t>
            </a:r>
            <a:r>
              <a:rPr lang="en-US" altLang="ja-JP" dirty="0" smtClean="0"/>
              <a:t>11ai / Tom </a:t>
            </a:r>
            <a:r>
              <a:rPr lang="en-US" altLang="ja-JP" dirty="0" err="1" smtClean="0"/>
              <a:t>Siep</a:t>
            </a:r>
            <a:r>
              <a:rPr lang="en-US" altLang="ja-JP" dirty="0" smtClean="0"/>
              <a:t> (CSR)</a:t>
            </a:r>
          </a:p>
          <a:p>
            <a:pPr lvl="1"/>
            <a:r>
              <a:rPr lang="en-US" altLang="ja-JP" dirty="0" smtClean="0">
                <a:ea typeface="ＭＳ Ｐゴシック" pitchFamily="-84" charset="-128"/>
                <a:cs typeface="ＭＳ Ｐゴシック" pitchFamily="-84" charset="-128"/>
                <a:hlinkClick r:id="rId6"/>
              </a:rPr>
              <a:t>https://mentor.ieee.org/802.11/dcn/12/11-12-0805-00-00ai-presentation-to-wfa-on-802-</a:t>
            </a:r>
            <a:r>
              <a:rPr lang="en-US" altLang="ja-JP" dirty="0" smtClean="0">
                <a:ea typeface="ＭＳ Ｐゴシック" pitchFamily="-84" charset="-128"/>
                <a:cs typeface="ＭＳ Ｐゴシック" pitchFamily="-84" charset="-128"/>
                <a:hlinkClick r:id="rId6"/>
              </a:rPr>
              <a:t>11ai.pptx</a:t>
            </a:r>
            <a:endParaRPr lang="en-US" altLang="ja-JP" dirty="0" smtClean="0">
              <a:ea typeface="ＭＳ Ｐゴシック" pitchFamily="-84" charset="-128"/>
              <a:cs typeface="ＭＳ Ｐゴシック" pitchFamily="-84" charset="-128"/>
            </a:endParaRPr>
          </a:p>
          <a:p>
            <a:pPr>
              <a:defRPr/>
            </a:pPr>
            <a:r>
              <a:rPr lang="en-US" altLang="ja-JP" dirty="0" smtClean="0"/>
              <a:t>Presentation of Submissions</a:t>
            </a:r>
          </a:p>
          <a:p>
            <a:pPr lvl="1">
              <a:defRPr/>
            </a:pPr>
            <a:r>
              <a:rPr lang="en-US" altLang="ja-JP" dirty="0" smtClean="0">
                <a:hlinkClick r:id="rId5"/>
              </a:rPr>
              <a:t>https://mentor.ieee.org/802.11/dcn/12/11-12-0798-00-00ai-tgai-submission-list-for-san-</a:t>
            </a:r>
            <a:r>
              <a:rPr lang="en-US" altLang="ja-JP" dirty="0" smtClean="0">
                <a:hlinkClick r:id="rId5"/>
              </a:rPr>
              <a:t>diego.xls</a:t>
            </a:r>
            <a:endParaRPr lang="en-US" altLang="ja-JP" dirty="0" smtClean="0"/>
          </a:p>
          <a:p>
            <a:pPr>
              <a:defRPr/>
            </a:pPr>
            <a:r>
              <a:rPr lang="en-US" altLang="ja-JP" dirty="0" smtClean="0"/>
              <a:t>Recess until PM2</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a:t>
            </a:r>
            <a:r>
              <a:rPr lang="en-US" altLang="ja-JP" dirty="0" smtClean="0"/>
              <a:t>until</a:t>
            </a:r>
            <a:r>
              <a:rPr lang="en-US" altLang="ja-JP" dirty="0" smtClean="0"/>
              <a:t> </a:t>
            </a:r>
            <a:r>
              <a:rPr lang="en-US" altLang="ja-JP" dirty="0" smtClean="0"/>
              <a:t>Tuesday AM2</a:t>
            </a: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dirty="0" smtClean="0">
                <a:ea typeface="ＭＳ Ｐゴシック" pitchFamily="-84" charset="-128"/>
                <a:cs typeface="ＭＳ Ｐゴシック" pitchFamily="-84" charset="-128"/>
              </a:rPr>
              <a:t>Agenda </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2012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p>
          <a:p>
            <a:pPr>
              <a:defRPr/>
            </a:pPr>
            <a:r>
              <a:rPr lang="en-US" altLang="ja-JP" dirty="0" smtClean="0"/>
              <a:t>Editor’s report / Tom </a:t>
            </a:r>
            <a:r>
              <a:rPr lang="en-US" altLang="ja-JP" dirty="0" err="1" smtClean="0"/>
              <a:t>Siep</a:t>
            </a:r>
            <a:r>
              <a:rPr lang="en-US" altLang="ja-JP" dirty="0" smtClean="0"/>
              <a:t> (CSR)</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a:t>
            </a:r>
            <a:r>
              <a:rPr lang="en-US" altLang="ja-JP" dirty="0" smtClean="0"/>
              <a:t> PM1 (</a:t>
            </a:r>
            <a:r>
              <a:rPr lang="en-US" altLang="ja-JP" dirty="0" err="1" smtClean="0"/>
              <a:t>Adhoc</a:t>
            </a:r>
            <a:r>
              <a:rPr lang="en-US" altLang="ja-JP" dirty="0" smtClean="0"/>
              <a:t>)</a:t>
            </a:r>
            <a:endParaRPr lang="en-US" altLang="ja-JP" dirty="0" smtClean="0"/>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19279</TotalTime>
  <Words>3332</Words>
  <Application>Microsoft Macintosh PowerPoint</Application>
  <PresentationFormat>画面に合わせる (4:3)</PresentationFormat>
  <Paragraphs>388</Paragraphs>
  <Slides>25</Slides>
  <Notes>17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25</vt:i4>
      </vt:variant>
    </vt:vector>
  </HeadingPairs>
  <TitlesOfParts>
    <vt:vector size="26" baseType="lpstr">
      <vt:lpstr>802-11-Submission</vt:lpstr>
      <vt:lpstr>IEEE 802.11ai Fast Initial Link Setup  Agenda for July 2012 San Diego</vt:lpstr>
      <vt:lpstr>Abstract</vt:lpstr>
      <vt:lpstr>Meeting Protocol</vt:lpstr>
      <vt:lpstr>Attendance</vt:lpstr>
      <vt:lpstr>Attendance, Voting &amp; Document Status</vt:lpstr>
      <vt:lpstr>Plan for this week July 2012, San Diego</vt:lpstr>
      <vt:lpstr>Agenda Monday, July 17th ,  2012 – 13:30-15:30</vt:lpstr>
      <vt:lpstr>Agenda Monday, July 17th ,  2012 – 16:00-18:00</vt:lpstr>
      <vt:lpstr>Agenda  Tuesday, July 18th,  2012 – 10:30-12:30 </vt:lpstr>
      <vt:lpstr>Agenda  Tuesday, July 18th,  2012 – 13:30-15:30 Adhoc meeting  </vt:lpstr>
      <vt:lpstr>Agenda  Wednesday, July 19th,  2012 – 08:00-10:00</vt:lpstr>
      <vt:lpstr>Agenda  Wednesday, July 19th,  2012 – 13:30-15:30</vt:lpstr>
      <vt:lpstr>Agenda  Wednesday, July 19th,  2012 – 16:00-18:00</vt:lpstr>
      <vt:lpstr>Agenda  Thursday, July 20th,  2012 – 08:00-10:00</vt:lpstr>
      <vt:lpstr>Agenda  Thursday, July 20th,  2012 – 13:30-15:00</vt:lpstr>
      <vt:lpstr>Agenda Thursday , July 20th,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Atltanta face-to-face meeting. </vt:lpstr>
      <vt:lpstr>Approve TGai teleconference meeting minutes of Atlanta to San Diego meeting. </vt:lpstr>
      <vt:lpstr>Teleconference Schedule </vt:lpstr>
      <vt:lpstr>Time line of TGai</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407</cp:revision>
  <cp:lastPrinted>1998-02-10T13:28:06Z</cp:lastPrinted>
  <dcterms:created xsi:type="dcterms:W3CDTF">2012-07-15T23:57:40Z</dcterms:created>
  <dcterms:modified xsi:type="dcterms:W3CDTF">2012-07-16T01:57:33Z</dcterms:modified>
  <cp:category/>
</cp:coreProperties>
</file>