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71" r:id="rId2"/>
    <p:sldId id="272" r:id="rId3"/>
    <p:sldId id="273" r:id="rId4"/>
    <p:sldId id="274" r:id="rId5"/>
    <p:sldId id="275" r:id="rId6"/>
    <p:sldId id="276" r:id="rId7"/>
    <p:sldId id="278" r:id="rId8"/>
    <p:sldId id="289" r:id="rId9"/>
    <p:sldId id="287" r:id="rId10"/>
    <p:sldId id="288" r:id="rId11"/>
    <p:sldId id="286" r:id="rId12"/>
    <p:sldId id="279" r:id="rId13"/>
    <p:sldId id="281" r:id="rId14"/>
    <p:sldId id="282" r:id="rId15"/>
    <p:sldId id="283" r:id="rId16"/>
    <p:sldId id="284" r:id="rId17"/>
    <p:sldId id="285" r:id="rId18"/>
    <p:sldId id="27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8" autoAdjust="0"/>
    <p:restoredTop sz="86340" autoAdjust="0"/>
  </p:normalViewPr>
  <p:slideViewPr>
    <p:cSldViewPr>
      <p:cViewPr varScale="1">
        <p:scale>
          <a:sx n="64" d="100"/>
          <a:sy n="64" d="100"/>
        </p:scale>
        <p:origin x="-444" y="-102"/>
      </p:cViewPr>
      <p:guideLst>
        <p:guide orient="horz" pos="2160"/>
        <p:guide pos="2880"/>
      </p:guideLst>
    </p:cSldViewPr>
  </p:slideViewPr>
  <p:outlineViewPr>
    <p:cViewPr>
      <p:scale>
        <a:sx n="33" d="100"/>
        <a:sy n="33" d="100"/>
      </p:scale>
      <p:origin x="0" y="692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802.11-12/0626r0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May 2012</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802.11-12/0626r0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May 2012</a:t>
            </a:r>
          </a:p>
        </p:txBody>
      </p:sp>
      <p:sp>
        <p:nvSpPr>
          <p:cNvPr id="1024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a:t>doc.: IEEE 802.11-12/0626r0</a:t>
            </a:r>
          </a:p>
        </p:txBody>
      </p:sp>
      <p:sp>
        <p:nvSpPr>
          <p:cNvPr id="11267" name="Rectangle 3"/>
          <p:cNvSpPr>
            <a:spLocks noGrp="1" noChangeArrowheads="1"/>
          </p:cNvSpPr>
          <p:nvPr>
            <p:ph type="dt" sz="quarter" idx="1"/>
          </p:nvPr>
        </p:nvSpPr>
        <p:spPr>
          <a:noFill/>
        </p:spPr>
        <p:txBody>
          <a:bodyPr/>
          <a:lstStyle/>
          <a:p>
            <a:r>
              <a:rPr lang="en-US"/>
              <a:t>May 2012</a:t>
            </a:r>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802.11-12/0626r0</a:t>
            </a:r>
          </a:p>
        </p:txBody>
      </p:sp>
      <p:sp>
        <p:nvSpPr>
          <p:cNvPr id="12291" name="Rectangle 3"/>
          <p:cNvSpPr>
            <a:spLocks noGrp="1" noChangeArrowheads="1"/>
          </p:cNvSpPr>
          <p:nvPr>
            <p:ph type="dt" sz="quarter" idx="1"/>
          </p:nvPr>
        </p:nvSpPr>
        <p:spPr>
          <a:noFill/>
        </p:spPr>
        <p:txBody>
          <a:bodyPr/>
          <a:lstStyle/>
          <a:p>
            <a:r>
              <a:rPr lang="en-US"/>
              <a:t>May 2012</a:t>
            </a:r>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802.11-12/0626r0</a:t>
            </a:r>
          </a:p>
        </p:txBody>
      </p:sp>
      <p:sp>
        <p:nvSpPr>
          <p:cNvPr id="13315" name="Rectangle 3"/>
          <p:cNvSpPr>
            <a:spLocks noGrp="1" noChangeArrowheads="1"/>
          </p:cNvSpPr>
          <p:nvPr>
            <p:ph type="dt" sz="quarter" idx="1"/>
          </p:nvPr>
        </p:nvSpPr>
        <p:spPr>
          <a:noFill/>
        </p:spPr>
        <p:txBody>
          <a:bodyPr/>
          <a:lstStyle/>
          <a:p>
            <a:r>
              <a:rPr lang="en-US"/>
              <a:t>May 2012</a:t>
            </a:r>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t>May  2012</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PNP/2010-07/IEEE_802_LMSC_OM_approved_100716.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ieee802.org/PNP/2011-07/LMSC%20WG%20P&amp;P%20Approved%20110722%20-%20Clean.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2/ec-12-0022-01-00EC-july-pandp-suggested-changes.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t>May  2012</a:t>
            </a:r>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March 1</a:t>
            </a:r>
            <a:r>
              <a:rPr lang="en-US" baseline="30000" dirty="0" smtClean="0"/>
              <a:t>st</a:t>
            </a:r>
            <a:r>
              <a:rPr lang="en-US" dirty="0" smtClean="0"/>
              <a:t> Vice Chair Report</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2012-05-14</a:t>
            </a:r>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Proposed Changes to 802 LMSC OM</a:t>
            </a:r>
            <a:endParaRPr lang="en-US" dirty="0"/>
          </a:p>
        </p:txBody>
      </p:sp>
      <p:sp>
        <p:nvSpPr>
          <p:cNvPr id="3" name="Content Placeholder 2"/>
          <p:cNvSpPr>
            <a:spLocks noGrp="1"/>
          </p:cNvSpPr>
          <p:nvPr>
            <p:ph idx="1"/>
          </p:nvPr>
        </p:nvSpPr>
        <p:spPr/>
        <p:txBody>
          <a:bodyPr/>
          <a:lstStyle/>
          <a:p>
            <a:pPr lvl="0"/>
            <a:r>
              <a:rPr lang="en-US" dirty="0" smtClean="0"/>
              <a:t>Some changes</a:t>
            </a:r>
            <a:r>
              <a:rPr lang="en-US" baseline="0" dirty="0" smtClean="0"/>
              <a:t> from March not adopted</a:t>
            </a:r>
          </a:p>
          <a:p>
            <a:pPr lvl="0"/>
            <a:r>
              <a:rPr lang="en-US" dirty="0" smtClean="0"/>
              <a:t>Meeting Manager and Venue Selection clauses added</a:t>
            </a:r>
          </a:p>
          <a:p>
            <a:pPr lvl="0"/>
            <a:r>
              <a:rPr lang="en-US" dirty="0" smtClean="0"/>
              <a:t>Officers allowed up to $500 for </a:t>
            </a:r>
            <a:r>
              <a:rPr lang="en-US" dirty="0" err="1" smtClean="0"/>
              <a:t>resonabe</a:t>
            </a:r>
            <a:r>
              <a:rPr lang="en-US" dirty="0" smtClean="0"/>
              <a:t> expenses between meetings.</a:t>
            </a:r>
          </a:p>
          <a:p>
            <a:pPr lvl="0"/>
            <a:r>
              <a:rPr lang="en-US" dirty="0" smtClean="0"/>
              <a:t>Removed redundant definition of Sponsor</a:t>
            </a:r>
          </a:p>
          <a:p>
            <a:pPr lvl="0"/>
            <a:r>
              <a:rPr lang="en-US" dirty="0" smtClean="0"/>
              <a:t>Further discussion this week, and then final proposal to be made on Friday.</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 to 802.11 OM</a:t>
            </a:r>
            <a:endParaRPr lang="en-US" dirty="0"/>
          </a:p>
        </p:txBody>
      </p:sp>
      <p:sp>
        <p:nvSpPr>
          <p:cNvPr id="3" name="Content Placeholder 2"/>
          <p:cNvSpPr>
            <a:spLocks noGrp="1"/>
          </p:cNvSpPr>
          <p:nvPr>
            <p:ph idx="1"/>
          </p:nvPr>
        </p:nvSpPr>
        <p:spPr/>
        <p:txBody>
          <a:bodyPr/>
          <a:lstStyle/>
          <a:p>
            <a:r>
              <a:rPr lang="en-US" dirty="0" smtClean="0"/>
              <a:t>Changes to the OM are to address an attendee’s presence at a meeting, and to address ANA requests from the Regulatory SC.</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 to 802.11 OM</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smtClean="0"/>
              <a:t>3.6.4.1</a:t>
            </a:r>
          </a:p>
          <a:p>
            <a:pPr lvl="1"/>
            <a:r>
              <a:rPr lang="en-US" dirty="0" smtClean="0"/>
              <a:t>Add Paragraph: </a:t>
            </a:r>
          </a:p>
          <a:p>
            <a:pPr lvl="2"/>
            <a:r>
              <a:rPr lang="en-US" dirty="0" smtClean="0">
                <a:solidFill>
                  <a:schemeClr val="tx1"/>
                </a:solidFill>
                <a:latin typeface="+mn-lt"/>
              </a:rPr>
              <a:t>Occasionally </a:t>
            </a:r>
            <a:r>
              <a:rPr lang="en-US" dirty="0" smtClean="0">
                <a:solidFill>
                  <a:schemeClr val="tx1"/>
                </a:solidFill>
                <a:latin typeface="+mn-lt"/>
              </a:rPr>
              <a:t>an attendee may wish to record their participation at a meeting (as required by IEEE-SA  rules), but does not want (or is not entitled) to claim attendance credit. For example, the attendee may have been present for less than 75% of the slot. Such an attendee should send an email once per session to the WG Vice-Chair responsible for </a:t>
            </a:r>
            <a:r>
              <a:rPr lang="en-US" dirty="0" smtClean="0">
                <a:solidFill>
                  <a:schemeClr val="tx1"/>
                </a:solidFill>
                <a:latin typeface="+mn-lt"/>
              </a:rPr>
              <a:t>attendance to record the attendee’s presence.</a:t>
            </a:r>
            <a:endParaRPr lang="en-US" dirty="0" smtClean="0">
              <a:solidFill>
                <a:schemeClr val="tx1"/>
              </a:solidFill>
              <a:latin typeface="+mn-lt"/>
            </a:endParaRPr>
          </a:p>
          <a:p>
            <a:pPr lvl="1"/>
            <a:endParaRPr lang="en-US" dirty="0" smtClean="0"/>
          </a:p>
          <a:p>
            <a:r>
              <a:rPr lang="en-US" dirty="0" smtClean="0"/>
              <a:t>New clause 9.1.6 </a:t>
            </a:r>
            <a:r>
              <a:rPr lang="en-US" dirty="0" smtClean="0"/>
              <a:t>to support requests from the regulatory SC to the </a:t>
            </a:r>
            <a:r>
              <a:rPr lang="en-US" dirty="0" smtClean="0"/>
              <a:t>ANA</a:t>
            </a:r>
          </a:p>
          <a:p>
            <a:r>
              <a:rPr lang="en-US" dirty="0" smtClean="0"/>
              <a:t>Two minor edits (plural, double period).</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533400"/>
          </a:xfrm>
        </p:spPr>
        <p:txBody>
          <a:bodyPr/>
          <a:lstStyle/>
          <a:p>
            <a:r>
              <a:rPr lang="en-US" sz="2800" dirty="0" smtClean="0"/>
              <a:t>New: 9.1.6 </a:t>
            </a:r>
            <a:r>
              <a:rPr lang="en-US" sz="2800" dirty="0" smtClean="0"/>
              <a:t>ANA requests from the Regulatory SC</a:t>
            </a:r>
            <a:endParaRPr lang="en-US" sz="2800" dirty="0"/>
          </a:p>
        </p:txBody>
      </p:sp>
      <p:sp>
        <p:nvSpPr>
          <p:cNvPr id="3" name="Content Placeholder 2"/>
          <p:cNvSpPr>
            <a:spLocks noGrp="1"/>
          </p:cNvSpPr>
          <p:nvPr>
            <p:ph idx="1"/>
          </p:nvPr>
        </p:nvSpPr>
        <p:spPr>
          <a:xfrm>
            <a:off x="457200" y="1295400"/>
            <a:ext cx="8001000" cy="4800600"/>
          </a:xfrm>
        </p:spPr>
        <p:txBody>
          <a:bodyPr/>
          <a:lstStyle/>
          <a:p>
            <a:pPr>
              <a:buNone/>
            </a:pPr>
            <a:r>
              <a:rPr lang="en-US" dirty="0" smtClean="0"/>
              <a:t>	</a:t>
            </a:r>
            <a:r>
              <a:rPr lang="en-US" b="0" dirty="0" smtClean="0"/>
              <a:t>The </a:t>
            </a:r>
            <a:r>
              <a:rPr lang="en-US" b="0" dirty="0" smtClean="0"/>
              <a:t>ANA accepts requests for allocation of numbers </a:t>
            </a:r>
            <a:r>
              <a:rPr lang="en-US" b="0" dirty="0" smtClean="0"/>
              <a:t>from the </a:t>
            </a:r>
            <a:r>
              <a:rPr lang="en-US" b="0" dirty="0" smtClean="0"/>
              <a:t>802.11 Regulatory (REG) SC, subject to approval by the WG.  The purpose of this support is to allow the WG to track rapidly changing regulatory requirements in a controlled way</a:t>
            </a:r>
            <a:r>
              <a:rPr lang="en-US" b="0" dirty="0" smtClean="0"/>
              <a:t>.</a:t>
            </a:r>
            <a:endParaRPr lang="en-US" b="0" dirty="0" smtClean="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pPr lvl="0"/>
            <a:r>
              <a:rPr lang="en-US" dirty="0" smtClean="0"/>
              <a:t> New: 9.1.6 (Cont-1)</a:t>
            </a:r>
            <a:endParaRPr lang="en-US" dirty="0"/>
          </a:p>
        </p:txBody>
      </p:sp>
      <p:sp>
        <p:nvSpPr>
          <p:cNvPr id="3" name="Content Placeholder 2"/>
          <p:cNvSpPr>
            <a:spLocks noGrp="1"/>
          </p:cNvSpPr>
          <p:nvPr>
            <p:ph idx="1"/>
          </p:nvPr>
        </p:nvSpPr>
        <p:spPr>
          <a:xfrm>
            <a:off x="685800" y="1295400"/>
            <a:ext cx="7772400" cy="5105400"/>
          </a:xfrm>
        </p:spPr>
        <p:txBody>
          <a:bodyPr/>
          <a:lstStyle/>
          <a:p>
            <a:pPr>
              <a:buNone/>
            </a:pPr>
            <a:r>
              <a:rPr lang="en-US" b="0" dirty="0" smtClean="0"/>
              <a:t>The process is as follows:</a:t>
            </a:r>
          </a:p>
          <a:p>
            <a:pPr marL="457200" lvl="0" indent="-457200">
              <a:buNone/>
            </a:pPr>
            <a:r>
              <a:rPr lang="en-US" b="0" dirty="0" smtClean="0"/>
              <a:t>	1. A request to the ANA from the REG SC shall be approved by motion in a meeting of the REG SC.  The intent to hold a motion and the supporting documentation shall be announced to the WG on the WG reflector 4 weeks in advance of the motion being considered.  Any motion in the REG SC shall be brought to the WG for confirmation.</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9.1.6 (Cont-2)</a:t>
            </a:r>
            <a:endParaRPr lang="en-US" dirty="0"/>
          </a:p>
        </p:txBody>
      </p:sp>
      <p:sp>
        <p:nvSpPr>
          <p:cNvPr id="3" name="Content Placeholder 2"/>
          <p:cNvSpPr>
            <a:spLocks noGrp="1"/>
          </p:cNvSpPr>
          <p:nvPr>
            <p:ph idx="1"/>
          </p:nvPr>
        </p:nvSpPr>
        <p:spPr/>
        <p:txBody>
          <a:bodyPr/>
          <a:lstStyle/>
          <a:p>
            <a:pPr marL="457200" lvl="0" indent="-457200">
              <a:buNone/>
            </a:pPr>
            <a:r>
              <a:rPr lang="en-US" dirty="0" smtClean="0"/>
              <a:t>	</a:t>
            </a:r>
            <a:r>
              <a:rPr lang="en-US" b="0" dirty="0" smtClean="0"/>
              <a:t>2. The request shall be accompanied by a submission that can be referenced from the Description field of any allocation (i.e., entry in the ANA database) explaining how that value is used, and providing any additional information that cannot be recorded in the ANA database.</a:t>
            </a:r>
          </a:p>
          <a:p>
            <a:pPr lvl="1"/>
            <a:r>
              <a:rPr lang="en-US" dirty="0" smtClean="0">
                <a:solidFill>
                  <a:schemeClr val="tx1"/>
                </a:solidFill>
                <a:latin typeface="+mn-lt"/>
              </a:rPr>
              <a:t>For example, a request for a new operating class would be accompanied by all the information that would go in a draft amendment or standard associated with the value – i.e., the full table row contents.</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solidFill>
                  <a:schemeClr val="tx1"/>
                </a:solidFill>
                <a:latin typeface="+mn-lt"/>
              </a:rPr>
              <a:t>New: 9.16.6 (Cont-3)</a:t>
            </a:r>
            <a:endParaRPr lang="en-US" dirty="0"/>
          </a:p>
        </p:txBody>
      </p:sp>
      <p:sp>
        <p:nvSpPr>
          <p:cNvPr id="3" name="Content Placeholder 2"/>
          <p:cNvSpPr>
            <a:spLocks noGrp="1"/>
          </p:cNvSpPr>
          <p:nvPr>
            <p:ph idx="1"/>
          </p:nvPr>
        </p:nvSpPr>
        <p:spPr/>
        <p:txBody>
          <a:bodyPr/>
          <a:lstStyle/>
          <a:p>
            <a:pPr lvl="1">
              <a:buNone/>
            </a:pPr>
            <a:r>
              <a:rPr lang="en-US" sz="2400" dirty="0" smtClean="0"/>
              <a:t>3. The ANA shall circulate the requests and tentative assignments to the 802.11 editor's reflector and ask TG editors to check for any conflict.  Typically the requests are generated following a session.  The ANA should respond to the request within 1 week.  The ANA shall reject any request that is not properly formed, i.e., does not supply all information required by the ANA form, or does not provide a reference document that fully describes the use of the requested value.  The last item of any resource will never be assigned and will always automatically be designated as “escape bit/number”.</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9.1.6 (Cont-4)</a:t>
            </a:r>
            <a:endParaRPr lang="en-US" dirty="0"/>
          </a:p>
        </p:txBody>
      </p:sp>
      <p:sp>
        <p:nvSpPr>
          <p:cNvPr id="3" name="Content Placeholder 2"/>
          <p:cNvSpPr>
            <a:spLocks noGrp="1"/>
          </p:cNvSpPr>
          <p:nvPr>
            <p:ph idx="1"/>
          </p:nvPr>
        </p:nvSpPr>
        <p:spPr/>
        <p:txBody>
          <a:bodyPr/>
          <a:lstStyle/>
          <a:p>
            <a:pPr lvl="1">
              <a:buNone/>
            </a:pPr>
            <a:r>
              <a:rPr lang="en-US" dirty="0" smtClean="0"/>
              <a:t>4. After a period of 1 week has elapsed and no conflict has been reported, the assignments are confirmed and the ANA shall upload an updated database document and notify the WG reflector.</a:t>
            </a:r>
          </a:p>
          <a:p>
            <a:pPr lvl="1">
              <a:buNone/>
            </a:pPr>
            <a:r>
              <a:rPr lang="en-US" dirty="0" smtClean="0"/>
              <a:t>5. The REG SC can, at its option, update the cited reference document to show the allocated value(s).</a:t>
            </a:r>
          </a:p>
          <a:p>
            <a:pPr lvl="1">
              <a:buNone/>
            </a:pPr>
            <a:r>
              <a:rPr lang="en-US" dirty="0" smtClean="0"/>
              <a:t>6. The ANA will bring any such allocations as a proposed change to </a:t>
            </a:r>
            <a:r>
              <a:rPr lang="en-US" dirty="0" err="1" smtClean="0"/>
              <a:t>TGm</a:t>
            </a:r>
            <a:r>
              <a:rPr lang="en-US" dirty="0" smtClean="0"/>
              <a:t> when a revision project is active.</a:t>
            </a:r>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a:t>May  2012</a:t>
            </a:r>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18</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a:t>May  2012</a:t>
            </a:r>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smtClean="0"/>
              <a:t>This slide contains request reports and status from the 802.11 1</a:t>
            </a:r>
            <a:r>
              <a:rPr lang="en-US" baseline="30000" smtClean="0"/>
              <a:t>st</a:t>
            </a:r>
            <a:r>
              <a:rPr lang="en-US" smtClean="0"/>
              <a:t> Vice-Chair:</a:t>
            </a:r>
          </a:p>
          <a:p>
            <a:pPr>
              <a:buFontTx/>
              <a:buNone/>
            </a:pPr>
            <a:r>
              <a:rPr lang="en-US" smtClean="0"/>
              <a:t>	Current Patent Slides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t>May  2012</a:t>
            </a:r>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t>May  2012</a:t>
            </a:r>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t>May  2012</a:t>
            </a:r>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May  2012</a:t>
            </a:r>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t>May  2012</a:t>
            </a:r>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95400"/>
            <a:ext cx="7772400" cy="4800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r>
              <a:rPr lang="en-US" sz="2000" dirty="0" smtClean="0">
                <a:hlinkClick r:id="rId3"/>
              </a:rPr>
              <a:t>IEEE 802 Operations Manual</a:t>
            </a:r>
            <a:r>
              <a:rPr lang="en-US" sz="2000" dirty="0" smtClean="0"/>
              <a:t> </a:t>
            </a:r>
            <a:r>
              <a:rPr lang="en-US" sz="1600" dirty="0" smtClean="0"/>
              <a:t>(effective 16 July, 2010) </a:t>
            </a:r>
          </a:p>
          <a:p>
            <a:pPr lvl="1"/>
            <a:r>
              <a:rPr lang="en-US" sz="1400" dirty="0" smtClean="0">
                <a:hlinkClick r:id="rId3"/>
              </a:rPr>
              <a:t>http://ieee802.org/PNP/2010-07/IEEE_802_LMSC_OM_approved_100716.pdf</a:t>
            </a:r>
            <a:endParaRPr lang="en-US" sz="1400" dirty="0" smtClean="0"/>
          </a:p>
          <a:p>
            <a:r>
              <a:rPr lang="en-US" sz="2000" dirty="0" smtClean="0">
                <a:hlinkClick r:id="rId4"/>
              </a:rPr>
              <a:t>IEEE 802 Working Group Policies and Procedures</a:t>
            </a:r>
            <a:r>
              <a:rPr lang="en-US" sz="2000" dirty="0" smtClean="0"/>
              <a:t> </a:t>
            </a:r>
            <a:r>
              <a:rPr lang="en-US" sz="1600" dirty="0" smtClean="0"/>
              <a:t>(effective 22 July, 2011) </a:t>
            </a:r>
          </a:p>
          <a:p>
            <a:pPr lvl="1"/>
            <a:r>
              <a:rPr lang="en-US" sz="1400" dirty="0" smtClean="0">
                <a:hlinkClick r:id="rId4"/>
              </a:rPr>
              <a:t>http://ieee802.org/PNP/2011-07/LMSC%20WG%20P&amp;P%20Approved%20110722%20-%20Clean.pdf</a:t>
            </a:r>
            <a:endParaRPr lang="en-US" sz="1400" dirty="0" smtClean="0"/>
          </a:p>
          <a:p>
            <a:r>
              <a:rPr lang="en-US" sz="2000" dirty="0" smtClean="0">
                <a:hlinkClick r:id="rId5"/>
              </a:rPr>
              <a:t>IEEE 802.11 Operations Manual (WG11 OM)</a:t>
            </a:r>
            <a:r>
              <a:rPr lang="en-US" sz="2000" dirty="0" smtClean="0"/>
              <a:t> </a:t>
            </a:r>
            <a:r>
              <a:rPr lang="en-US" sz="1600" dirty="0" smtClean="0"/>
              <a:t>(Effective Sept 23, 2011)</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a:t>
            </a:r>
            <a:r>
              <a:rPr lang="en-US" sz="1800" dirty="0" smtClean="0">
                <a:hlinkClick r:id="rId6"/>
              </a:rPr>
              <a:t>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a:t>
            </a:r>
            <a:r>
              <a:rPr lang="en-US" sz="2800" dirty="0" smtClean="0"/>
              <a:t>shall </a:t>
            </a:r>
            <a:r>
              <a:rPr lang="en-US" sz="2800" dirty="0" smtClean="0"/>
              <a:t>be posted to the 802.11 document server</a:t>
            </a:r>
            <a:r>
              <a:rPr lang="en-US" sz="2800" dirty="0" smtClean="0"/>
              <a:t>.</a:t>
            </a:r>
          </a:p>
          <a:p>
            <a:pPr lvl="1"/>
            <a:r>
              <a:rPr lang="en-US" sz="2800" dirty="0" smtClean="0"/>
              <a:t>Please check to ensure all documents are posted</a:t>
            </a:r>
          </a:p>
          <a:p>
            <a:pPr lvl="2"/>
            <a:r>
              <a:rPr lang="en-US" sz="2600" dirty="0" smtClean="0"/>
              <a:t>If you have a “pending” document that is in error, let Adrian or Jon know.</a:t>
            </a:r>
            <a:endParaRPr lang="en-US" sz="2600" dirty="0" smtClean="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to 802 LMSC P&amp;P </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802 LMSC P&amp;P Changes:</a:t>
            </a:r>
          </a:p>
          <a:p>
            <a:pPr lvl="1"/>
            <a:r>
              <a:rPr lang="en-US" dirty="0" smtClean="0"/>
              <a:t>Changes approved in March not yet accepted by </a:t>
            </a:r>
            <a:r>
              <a:rPr lang="en-US" dirty="0" err="1" smtClean="0"/>
              <a:t>AudCom</a:t>
            </a:r>
            <a:endParaRPr lang="en-US" dirty="0" smtClean="0"/>
          </a:p>
          <a:p>
            <a:pPr lvl="1"/>
            <a:r>
              <a:rPr lang="en-US" dirty="0" smtClean="0"/>
              <a:t>Subsequent changes made last night, and approved during Monday EC Meeting rolled up for new P&amp;P to go to </a:t>
            </a:r>
            <a:r>
              <a:rPr lang="en-US" dirty="0" err="1" smtClean="0"/>
              <a:t>AudCom</a:t>
            </a:r>
            <a:r>
              <a:rPr lang="en-US" dirty="0" smtClean="0"/>
              <a:t> on Friday.</a:t>
            </a:r>
          </a:p>
          <a:p>
            <a:pPr lvl="1"/>
            <a:r>
              <a:rPr lang="en-US" dirty="0" smtClean="0"/>
              <a:t>Changes:</a:t>
            </a:r>
            <a:br>
              <a:rPr lang="en-US" dirty="0" smtClean="0"/>
            </a:br>
            <a:r>
              <a:rPr lang="en-US" dirty="0" smtClean="0">
                <a:hlinkClick r:id="rId2"/>
              </a:rPr>
              <a:t>https://mentor.ieee.org/802-ec/dcn/12/ec-12-0022-01-00EC-july-pandp-suggested-changes.doc</a:t>
            </a:r>
            <a:endParaRPr lang="en-US" dirty="0" smtClean="0"/>
          </a:p>
          <a:p>
            <a:pPr lvl="2"/>
            <a:r>
              <a:rPr lang="en-US" dirty="0" smtClean="0"/>
              <a:t>Summary:</a:t>
            </a:r>
          </a:p>
          <a:p>
            <a:pPr lvl="3"/>
            <a:r>
              <a:rPr lang="en-US" dirty="0" smtClean="0"/>
              <a:t>Remove redundant sentence</a:t>
            </a:r>
          </a:p>
          <a:p>
            <a:pPr lvl="3"/>
            <a:r>
              <a:rPr lang="en-US" dirty="0" smtClean="0"/>
              <a:t>Defined Non-voting Members of Sponsor</a:t>
            </a:r>
          </a:p>
          <a:p>
            <a:pPr lvl="3"/>
            <a:r>
              <a:rPr lang="en-US" dirty="0" smtClean="0"/>
              <a:t>Clarified who needs Endorsement letter and Confirmation</a:t>
            </a:r>
          </a:p>
          <a:p>
            <a:pPr lvl="3"/>
            <a:r>
              <a:rPr lang="en-US" dirty="0" smtClean="0"/>
              <a:t>Explicitly states All WG use the LMSC WG P&amp;P</a:t>
            </a:r>
          </a:p>
          <a:p>
            <a:pPr lvl="3"/>
            <a:r>
              <a:rPr lang="en-US" dirty="0" smtClean="0"/>
              <a:t>Change “Calendar Days” to “Days” and define it as 24 hours.</a:t>
            </a:r>
            <a:br>
              <a:rPr lang="en-US" dirty="0" smtClean="0"/>
            </a:b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TotalTime>
  <Words>1229</Words>
  <Application>Microsoft Office PowerPoint</Application>
  <PresentationFormat>On-screen Show (4:3)</PresentationFormat>
  <Paragraphs>171</Paragraphs>
  <Slides>18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Times New Roman</vt:lpstr>
      <vt:lpstr>Arial</vt:lpstr>
      <vt:lpstr>Monotype Sorts</vt:lpstr>
      <vt:lpstr>Helvetica</vt:lpstr>
      <vt:lpstr>802-11-Submission</vt:lpstr>
      <vt:lpstr>Microsoft Word Document</vt:lpstr>
      <vt:lpstr>March 1st Vice Chair Report</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Proposed Rule Changes to 802 LMSC P&amp;P </vt:lpstr>
      <vt:lpstr>Proposed Changes to 802 LMSC OM</vt:lpstr>
      <vt:lpstr>Proposed Changes to 802.11 OM</vt:lpstr>
      <vt:lpstr>Proposed Changes to 802.11 OM</vt:lpstr>
      <vt:lpstr>New: 9.1.6 ANA requests from the Regulatory SC</vt:lpstr>
      <vt:lpstr> New: 9.1.6 (Cont-1)</vt:lpstr>
      <vt:lpstr>New: 9.1.6 (Cont-2)</vt:lpstr>
      <vt:lpstr>New: 9.16.6 (Cont-3)</vt:lpstr>
      <vt:lpstr>New 9.1.6 (Cont-4)</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creator>Jon Rosdahl</dc:creator>
  <cp:lastModifiedBy>jr05</cp:lastModifiedBy>
  <cp:revision>8</cp:revision>
  <cp:lastPrinted>1998-02-10T13:28:06Z</cp:lastPrinted>
  <dcterms:created xsi:type="dcterms:W3CDTF">2012-03-12T21:29:33Z</dcterms:created>
  <dcterms:modified xsi:type="dcterms:W3CDTF">2012-07-16T10:24:25Z</dcterms:modified>
</cp:coreProperties>
</file>