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22" r:id="rId4"/>
    <p:sldId id="351" r:id="rId5"/>
    <p:sldId id="352" r:id="rId6"/>
    <p:sldId id="35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0000"/>
    <a:srgbClr val="0000C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90" d="100"/>
          <a:sy n="90" d="100"/>
        </p:scale>
        <p:origin x="-810" y="-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</a:t>
            </a:r>
            <a:r>
              <a:rPr lang="en-US" sz="1800" b="1" dirty="0" err="1" smtClean="0"/>
              <a:t>0870r3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tom.siep@csr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minyoung.park@inte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mailto:carlos.cordeiro@intel.com" TargetMode="External"/><Relationship Id="rId10" Type="http://schemas.openxmlformats.org/officeDocument/2006/relationships/hyperlink" Target="mailto:henry@LOGOUT.COM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alex.ashley@hotmail.co.u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(July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2011-07-17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1813" y="2511425"/>
          <a:ext cx="7997825" cy="259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4" imgW="8596788" imgH="2803492" progId="Word.Document.8">
                  <p:embed/>
                </p:oleObj>
              </mc:Choice>
              <mc:Fallback>
                <p:oleObj name="Document" r:id="rId4" imgW="8596788" imgH="280349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511425"/>
                        <a:ext cx="7997825" cy="2592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TGmb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err="1" smtClean="0"/>
              <a:t>TGad</a:t>
            </a:r>
            <a:r>
              <a:rPr lang="en-US" sz="1600" dirty="0" smtClean="0"/>
              <a:t> – Carlos </a:t>
            </a:r>
            <a:r>
              <a:rPr lang="en-US" sz="1600" dirty="0" err="1" smtClean="0"/>
              <a:t>Cordeiro</a:t>
            </a:r>
            <a:r>
              <a:rPr lang="en-US" sz="1600" dirty="0" smtClean="0"/>
              <a:t>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5"/>
              </a:rPr>
              <a:t>carlos.cordeiro@intel.com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b="0" dirty="0" smtClean="0">
                <a:hlinkClick r:id="rId6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7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Tom </a:t>
            </a:r>
            <a:r>
              <a:rPr lang="en-US" sz="1600" dirty="0" err="1" smtClean="0"/>
              <a:t>Siep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8"/>
              </a:rPr>
              <a:t>tom.siep@csr.com</a:t>
            </a:r>
            <a:r>
              <a:rPr lang="en-US" sz="1600" b="0" dirty="0" smtClean="0"/>
              <a:t>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>
                <a:hlinkClick r:id="rId9"/>
              </a:rPr>
              <a:t>alex.ashley@hotmail.co.uk</a:t>
            </a:r>
            <a:r>
              <a:rPr lang="en-US" sz="1600" dirty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0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REVmb</a:t>
            </a:r>
            <a:r>
              <a:rPr lang="en-GB" sz="2000" dirty="0" smtClean="0"/>
              <a:t> – Published, celebration in July </a:t>
            </a:r>
          </a:p>
          <a:p>
            <a:r>
              <a:rPr lang="en-GB" sz="2000" dirty="0" err="1" smtClean="0"/>
              <a:t>11aa</a:t>
            </a:r>
            <a:r>
              <a:rPr lang="en-GB" sz="2000" dirty="0" smtClean="0"/>
              <a:t> –  Published, celebration in July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Expect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</a:t>
            </a:r>
            <a:r>
              <a:rPr lang="en-GB" sz="2000" dirty="0" err="1" smtClean="0"/>
              <a:t>D4.0</a:t>
            </a:r>
            <a:r>
              <a:rPr lang="en-GB" sz="2000" dirty="0" smtClean="0"/>
              <a:t> in September</a:t>
            </a:r>
          </a:p>
          <a:p>
            <a:r>
              <a:rPr lang="en-GB" sz="2000" dirty="0" err="1" smtClean="0"/>
              <a:t>11ad</a:t>
            </a:r>
            <a:r>
              <a:rPr lang="en-GB" sz="2000" dirty="0" smtClean="0"/>
              <a:t> – Requesting CA on </a:t>
            </a:r>
            <a:r>
              <a:rPr lang="en-GB" sz="2000" dirty="0" err="1" smtClean="0"/>
              <a:t>D9.0</a:t>
            </a:r>
            <a:r>
              <a:rPr lang="en-GB" sz="2000" dirty="0" smtClean="0"/>
              <a:t>, in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now</a:t>
            </a:r>
          </a:p>
          <a:p>
            <a:r>
              <a:rPr lang="en-GB" sz="2000" dirty="0" err="1" smtClean="0"/>
              <a:t>11ae</a:t>
            </a:r>
            <a:r>
              <a:rPr lang="en-GB" sz="2000" dirty="0" smtClean="0"/>
              <a:t> –  Published, celebration in July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Hope to go to </a:t>
            </a:r>
            <a:r>
              <a:rPr lang="en-GB" sz="2000" dirty="0" err="1" smtClean="0"/>
              <a:t>WG</a:t>
            </a:r>
            <a:r>
              <a:rPr lang="en-GB" sz="2000" dirty="0" smtClean="0"/>
              <a:t> </a:t>
            </a:r>
            <a:r>
              <a:rPr lang="en-GB" sz="2000" dirty="0" err="1" smtClean="0"/>
              <a:t>LB</a:t>
            </a:r>
            <a:r>
              <a:rPr lang="en-GB" sz="2000" dirty="0" smtClean="0"/>
              <a:t> Friday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working on spec framework doc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will close spec framework doc this week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11-09-1034-05-0000-wg11-style-guide.doc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998909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2014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July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585385"/>
              </p:ext>
            </p:extLst>
          </p:nvPr>
        </p:nvGraphicFramePr>
        <p:xfrm>
          <a:off x="457200" y="1219200"/>
          <a:ext cx="6892754" cy="300228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81000"/>
                <a:gridCol w="381000"/>
                <a:gridCol w="304800"/>
                <a:gridCol w="389689"/>
                <a:gridCol w="364289"/>
                <a:gridCol w="643021"/>
                <a:gridCol w="537408"/>
                <a:gridCol w="582863"/>
                <a:gridCol w="1092868"/>
                <a:gridCol w="801437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19-Jul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Siep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July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12095</TotalTime>
  <Words>492</Words>
  <Application>Microsoft Office PowerPoint</Application>
  <PresentationFormat>On-screen Show (4:3)</PresentationFormat>
  <Paragraphs>163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WG Editor’s Meeting (July ‘12)</vt:lpstr>
      <vt:lpstr>Volunteer Editor Contacts</vt:lpstr>
      <vt:lpstr>Round table status report</vt:lpstr>
      <vt:lpstr>802.11 Style Guide</vt:lpstr>
      <vt:lpstr>Editor Amendment Ordering</vt:lpstr>
      <vt:lpstr>Draft Development Snapshot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Editor's Meeting</dc:title>
  <dc:creator>Peter Ecclesine</dc:creator>
  <cp:lastModifiedBy>pecclesi</cp:lastModifiedBy>
  <cp:revision>568</cp:revision>
  <cp:lastPrinted>1998-02-10T13:28:06Z</cp:lastPrinted>
  <dcterms:created xsi:type="dcterms:W3CDTF">1998-02-10T13:07:52Z</dcterms:created>
  <dcterms:modified xsi:type="dcterms:W3CDTF">2012-07-20T00:10:08Z</dcterms:modified>
</cp:coreProperties>
</file>