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22" r:id="rId4"/>
    <p:sldId id="351" r:id="rId5"/>
    <p:sldId id="352" r:id="rId6"/>
    <p:sldId id="35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676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0870r2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tom.siep@csr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2011-07-17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8596788" imgH="2803492" progId="Word.Document.8">
                  <p:embed/>
                </p:oleObj>
              </mc:Choice>
              <mc:Fallback>
                <p:oleObj name="Document" r:id="rId4" imgW="8596788" imgH="28034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TGmb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5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8"/>
              </a:rPr>
              <a:t>tom.siep@csr.com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9"/>
              </a:rPr>
              <a:t>alex.ashley@hotmail.co.uk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REVmb</a:t>
            </a:r>
            <a:r>
              <a:rPr lang="en-GB" sz="2000" dirty="0" smtClean="0"/>
              <a:t> – Published, celebration in July </a:t>
            </a:r>
          </a:p>
          <a:p>
            <a:r>
              <a:rPr lang="en-GB" sz="2000" dirty="0" err="1" smtClean="0"/>
              <a:t>11aa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</a:t>
            </a:r>
            <a:r>
              <a:rPr lang="en-GB" sz="2000" dirty="0" err="1" smtClean="0"/>
              <a:t>D4.0</a:t>
            </a:r>
            <a:r>
              <a:rPr lang="en-GB" sz="2000" dirty="0" smtClean="0"/>
              <a:t> in September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Requesting CA on </a:t>
            </a:r>
            <a:r>
              <a:rPr lang="en-GB" sz="2000" dirty="0" err="1" smtClean="0"/>
              <a:t>D9.0</a:t>
            </a:r>
            <a:r>
              <a:rPr lang="en-GB" sz="2000" dirty="0" smtClean="0"/>
              <a:t>, in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now</a:t>
            </a:r>
          </a:p>
          <a:p>
            <a:r>
              <a:rPr lang="en-GB" sz="2000" dirty="0" err="1" smtClean="0"/>
              <a:t>11ae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Hope to </a:t>
            </a:r>
            <a:r>
              <a:rPr lang="en-GB" sz="2000" dirty="0" smtClean="0"/>
              <a:t>go to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LB</a:t>
            </a:r>
            <a:r>
              <a:rPr lang="en-GB" sz="2000" dirty="0" smtClean="0"/>
              <a:t> </a:t>
            </a:r>
            <a:r>
              <a:rPr lang="en-GB" sz="2000" dirty="0" smtClean="0"/>
              <a:t>Friday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working on spec framework </a:t>
            </a:r>
            <a:r>
              <a:rPr lang="en-GB" sz="2000" dirty="0" smtClean="0"/>
              <a:t>doc</a:t>
            </a:r>
            <a:endParaRPr lang="en-GB" sz="2000" dirty="0" smtClean="0"/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will close spec framework doc this week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998909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66393"/>
              </p:ext>
            </p:extLst>
          </p:nvPr>
        </p:nvGraphicFramePr>
        <p:xfrm>
          <a:off x="457200" y="1219200"/>
          <a:ext cx="6892754" cy="300228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1.08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July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12092</TotalTime>
  <Words>490</Words>
  <Application>Microsoft Office PowerPoint</Application>
  <PresentationFormat>On-screen Show (4:3)</PresentationFormat>
  <Paragraphs>162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(July ‘12)</vt:lpstr>
      <vt:lpstr>Volunteer Editor Contacts</vt:lpstr>
      <vt:lpstr>Round table status report</vt:lpstr>
      <vt:lpstr>802.11 Style Guide</vt:lpstr>
      <vt:lpstr>Editor Amendment Ordering</vt:lpstr>
      <vt:lpstr>Draft Development Snapshot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566</cp:revision>
  <cp:lastPrinted>1998-02-10T13:28:06Z</cp:lastPrinted>
  <dcterms:created xsi:type="dcterms:W3CDTF">1998-02-10T13:07:52Z</dcterms:created>
  <dcterms:modified xsi:type="dcterms:W3CDTF">2012-07-20T00:02:51Z</dcterms:modified>
</cp:coreProperties>
</file>