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90" r:id="rId5"/>
    <p:sldId id="351" r:id="rId6"/>
    <p:sldId id="35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80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64654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81755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802.11-12/0866r0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88A9A-3E39-494C-9088-18C9518AC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Porat, Broadcom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PHY Overview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35591887"/>
              </p:ext>
            </p:extLst>
          </p:nvPr>
        </p:nvGraphicFramePr>
        <p:xfrm>
          <a:off x="1057275" y="2809875"/>
          <a:ext cx="7210425" cy="3352800"/>
        </p:xfrm>
        <a:graphic>
          <a:graphicData uri="http://schemas.openxmlformats.org/presentationml/2006/ole">
            <p:oleObj spid="_x0000_s1027" name="Document" r:id="rId4" imgW="9112628" imgH="4229186" progId="Word.Document.8">
              <p:embed/>
            </p:oleObj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Provide high level description of the PHY design for TGaf</a:t>
            </a:r>
            <a:endParaRPr lang="en-US" sz="1800" b="0" dirty="0" smtClean="0"/>
          </a:p>
          <a:p>
            <a:endParaRPr lang="en-US" sz="1800" b="0" dirty="0" smtClean="0"/>
          </a:p>
          <a:p>
            <a:pPr lvl="1"/>
            <a:endParaRPr lang="en-US" sz="1400" b="0" dirty="0" smtClean="0"/>
          </a:p>
          <a:p>
            <a:endParaRPr lang="en-US" sz="1800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Design Requirements</a:t>
            </a:r>
            <a:endParaRPr lang="en-US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US" sz="1800" b="0" dirty="0" smtClean="0"/>
          </a:p>
          <a:p>
            <a:r>
              <a:rPr lang="en-US" sz="1800" b="0" dirty="0" smtClean="0"/>
              <a:t>High </a:t>
            </a:r>
            <a:r>
              <a:rPr lang="en-US" sz="1800" b="0" dirty="0" smtClean="0"/>
              <a:t>ACLR – </a:t>
            </a:r>
            <a:r>
              <a:rPr lang="en-US" sz="1800" b="0" dirty="0" smtClean="0"/>
              <a:t>55dB at the channel edge for </a:t>
            </a:r>
            <a:r>
              <a:rPr lang="en-US" sz="1800" b="0" dirty="0" smtClean="0"/>
              <a:t>transmission at maximum allowed </a:t>
            </a:r>
            <a:r>
              <a:rPr lang="en-US" sz="1800" b="0" dirty="0" smtClean="0"/>
              <a:t>power</a:t>
            </a:r>
          </a:p>
          <a:p>
            <a:pPr lvl="1"/>
            <a:r>
              <a:rPr lang="en-US" sz="1400" dirty="0" smtClean="0"/>
              <a:t>Much higher than current 802.11 where channel edge is at around -20dBr</a:t>
            </a:r>
            <a:endParaRPr lang="en-US" sz="1400" dirty="0" smtClean="0"/>
          </a:p>
          <a:p>
            <a:r>
              <a:rPr lang="en-US" sz="1800" b="0" dirty="0" smtClean="0"/>
              <a:t>Support for 3 basic channel widths – 6,7,8MHz</a:t>
            </a:r>
          </a:p>
          <a:p>
            <a:r>
              <a:rPr lang="en-US" sz="1800" b="0" dirty="0" smtClean="0"/>
              <a:t>Support for contiguous and non-contiguous transmission of the basic channel unit (due to scarcity of spectrum in urban area)</a:t>
            </a:r>
            <a:r>
              <a:rPr lang="en-US" sz="1800" b="0" dirty="0" smtClean="0"/>
              <a:t> </a:t>
            </a:r>
          </a:p>
          <a:p>
            <a:pPr lvl="1"/>
            <a:r>
              <a:rPr lang="en-US" sz="1400" dirty="0" smtClean="0"/>
              <a:t>Unlike 11ac where non-contiguous is supported only for the third largest BW </a:t>
            </a:r>
            <a:endParaRPr lang="en-US" sz="1400" b="0" dirty="0" smtClean="0"/>
          </a:p>
          <a:p>
            <a:r>
              <a:rPr lang="en-US" sz="1800" b="0" dirty="0" smtClean="0"/>
              <a:t>Re-use 11ac with modifications specific to TGaf </a:t>
            </a:r>
          </a:p>
          <a:p>
            <a:r>
              <a:rPr lang="en-US" sz="1800" b="0" dirty="0" smtClean="0"/>
              <a:t>Support for longer delay spread outdoor deployments</a:t>
            </a:r>
          </a:p>
          <a:p>
            <a:pPr lvl="1"/>
            <a:endParaRPr lang="en-US" sz="1400" dirty="0" smtClean="0"/>
          </a:p>
          <a:p>
            <a:pPr lvl="1"/>
            <a:endParaRPr lang="en-US" sz="1400" b="0" dirty="0" smtClean="0"/>
          </a:p>
          <a:p>
            <a:endParaRPr lang="en-US" sz="180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PHY Details </a:t>
            </a:r>
            <a:endParaRPr lang="en-US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1800" b="0" dirty="0" smtClean="0"/>
              <a:t>The PHY for TVWS </a:t>
            </a:r>
            <a:r>
              <a:rPr lang="en-US" sz="1800" b="0" dirty="0" smtClean="0"/>
              <a:t>channels is based on the </a:t>
            </a:r>
            <a:r>
              <a:rPr lang="en-US" sz="1800" b="0" dirty="0" smtClean="0"/>
              <a:t>11ac </a:t>
            </a:r>
            <a:r>
              <a:rPr lang="en-US" sz="1800" b="0" dirty="0" smtClean="0"/>
              <a:t>40MHz PHY as-is with a sampling frequency clock change, </a:t>
            </a:r>
          </a:p>
          <a:p>
            <a:pPr lvl="1"/>
            <a:r>
              <a:rPr lang="en-US" sz="1400" dirty="0" smtClean="0"/>
              <a:t>Sampling clock change increases symbol length and delay spread tolerance to meet 11af requirements</a:t>
            </a:r>
          </a:p>
          <a:p>
            <a:pPr lvl="1"/>
            <a:r>
              <a:rPr lang="en-US" sz="1400" dirty="0" smtClean="0"/>
              <a:t>VHT and non-HT DUP modes are the only supported modes</a:t>
            </a:r>
          </a:p>
          <a:p>
            <a:pPr lvl="1">
              <a:buNone/>
            </a:pPr>
            <a:r>
              <a:rPr lang="en-US" sz="1400" b="0" dirty="0" smtClean="0"/>
              <a:t> </a:t>
            </a:r>
          </a:p>
          <a:p>
            <a:r>
              <a:rPr lang="en-US" sz="1800" b="0" dirty="0" smtClean="0"/>
              <a:t>Signal BW occupies about 81% (compared to 91% in 11ac) of the TVWS channels in 6MHz and 8MHz regulatory domains.  7MHz regulatory domains re-use the 6MHz PHY</a:t>
            </a:r>
          </a:p>
          <a:p>
            <a:pPr lvl="1"/>
            <a:r>
              <a:rPr lang="en-US" sz="1400" dirty="0" smtClean="0"/>
              <a:t>This enable larger guard bands to allow filter roll off to achieve -55dBr  </a:t>
            </a:r>
          </a:p>
          <a:p>
            <a:pPr lvl="1"/>
            <a:r>
              <a:rPr lang="en-US" sz="1400" dirty="0" smtClean="0"/>
              <a:t>Same PHY design for 6MHz and 8MHz channels with only a sampling clock change</a:t>
            </a:r>
          </a:p>
          <a:p>
            <a:pPr lvl="1"/>
            <a:endParaRPr lang="en-US" sz="1400" dirty="0" smtClean="0"/>
          </a:p>
          <a:p>
            <a:r>
              <a:rPr lang="en-US" sz="1800" b="0" dirty="0" smtClean="0"/>
              <a:t>TVWS channels are divided into an integer and even number of tones. This enables transmission and reception of multiple contiguous channels using one IFFT/FFT as in 11ac.  144 tones were chosen to meet the desired signal BW.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 lvl="1"/>
            <a:endParaRPr lang="en-US" sz="1400" dirty="0" smtClean="0"/>
          </a:p>
          <a:p>
            <a:pPr lvl="1"/>
            <a:endParaRPr lang="en-US" sz="1400" b="0" dirty="0" smtClean="0"/>
          </a:p>
          <a:p>
            <a:endParaRPr lang="en-US" sz="180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Cont. </a:t>
            </a:r>
            <a:endParaRPr lang="en-US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1800" b="0" dirty="0" smtClean="0"/>
              <a:t>The PHY for </a:t>
            </a:r>
            <a:r>
              <a:rPr lang="en-US" sz="1800" b="0" dirty="0" smtClean="0"/>
              <a:t>multiple channels is based on the PHY for one channel. </a:t>
            </a:r>
          </a:p>
          <a:p>
            <a:pPr lvl="1"/>
            <a:r>
              <a:rPr lang="en-US" sz="1400" b="0" dirty="0" smtClean="0"/>
              <a:t>This concept is similar to the 11ac design of 160MHz and 80+80MHz whereby the tone location of DATA and pilots are the same in each case. </a:t>
            </a:r>
            <a:r>
              <a:rPr lang="en-US" sz="1400" b="0" dirty="0" smtClean="0"/>
              <a:t> </a:t>
            </a:r>
          </a:p>
          <a:p>
            <a:pPr lvl="1"/>
            <a:r>
              <a:rPr lang="en-US" sz="1400" dirty="0" smtClean="0"/>
              <a:t>All basic channel units (termed frequency segments in clause 23) are connect via an interleaver to maximized frequency diversity gain.</a:t>
            </a:r>
            <a:endParaRPr lang="en-US" sz="1400" b="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 lvl="1"/>
            <a:endParaRPr lang="en-US" sz="1400" dirty="0" smtClean="0"/>
          </a:p>
          <a:p>
            <a:pPr lvl="1"/>
            <a:endParaRPr lang="en-US" sz="1400" b="0" dirty="0" smtClean="0"/>
          </a:p>
          <a:p>
            <a:endParaRPr lang="en-US" sz="1800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42946</TotalTime>
  <Words>420</Words>
  <Application>Microsoft Office PowerPoint</Application>
  <PresentationFormat>On-screen Show (4:3)</PresentationFormat>
  <Paragraphs>75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802-11-Submission</vt:lpstr>
      <vt:lpstr>Custom Design</vt:lpstr>
      <vt:lpstr>Microsoft Office Word 97 - 2003 Document</vt:lpstr>
      <vt:lpstr>PHY Overview</vt:lpstr>
      <vt:lpstr>Outline</vt:lpstr>
      <vt:lpstr>Design Requirements</vt:lpstr>
      <vt:lpstr>PHY Details </vt:lpstr>
      <vt:lpstr>Cont. 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Ron Porat</cp:lastModifiedBy>
  <cp:revision>733</cp:revision>
  <cp:lastPrinted>1998-02-10T13:28:06Z</cp:lastPrinted>
  <dcterms:created xsi:type="dcterms:W3CDTF">2007-05-21T21:00:37Z</dcterms:created>
  <dcterms:modified xsi:type="dcterms:W3CDTF">2012-07-16T00:03:33Z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-1760165834</vt:i4>
  </property>
  <property fmtid="{D5CDD505-2E9C-101B-9397-08002B2CF9AE}" pid="3" name="_NewReviewCycle">
    <vt:lpwstr/>
  </property>
  <property fmtid="{D5CDD505-2E9C-101B-9397-08002B2CF9AE}" pid="4" name="_EmailSubject">
    <vt:lpwstr>4 Channel results updated</vt:lpwstr>
  </property>
  <property fmtid="{D5CDD505-2E9C-101B-9397-08002B2CF9AE}" pid="5" name="_AuthorEmail">
    <vt:lpwstr>rethna@broadcom.com</vt:lpwstr>
  </property>
  <property fmtid="{D5CDD505-2E9C-101B-9397-08002B2CF9AE}" pid="6" name="_AuthorEmailDisplayName">
    <vt:lpwstr>Rethnakaran Pulikkoonattu</vt:lpwstr>
  </property>
  <property fmtid="{D5CDD505-2E9C-101B-9397-08002B2CF9AE}" pid="7" name="_PreviousAdHocReviewCycleID">
    <vt:i4>1364078493</vt:i4>
  </property>
</Properties>
</file>