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5"/>
  </p:sldMasterIdLst>
  <p:notesMasterIdLst>
    <p:notesMasterId r:id="rId16"/>
  </p:notesMasterIdLst>
  <p:handoutMasterIdLst>
    <p:handoutMasterId r:id="rId17"/>
  </p:handoutMasterIdLst>
  <p:sldIdLst>
    <p:sldId id="465" r:id="rId6"/>
    <p:sldId id="466" r:id="rId7"/>
    <p:sldId id="467" r:id="rId8"/>
    <p:sldId id="428" r:id="rId9"/>
    <p:sldId id="453" r:id="rId10"/>
    <p:sldId id="450" r:id="rId11"/>
    <p:sldId id="455" r:id="rId12"/>
    <p:sldId id="441" r:id="rId13"/>
    <p:sldId id="458" r:id="rId14"/>
    <p:sldId id="463" r:id="rId15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3" autoAdjust="0"/>
    <p:restoredTop sz="94660" autoAdjust="0"/>
  </p:normalViewPr>
  <p:slideViewPr>
    <p:cSldViewPr>
      <p:cViewPr>
        <p:scale>
          <a:sx n="80" d="100"/>
          <a:sy n="80" d="100"/>
        </p:scale>
        <p:origin x="-78" y="-114"/>
      </p:cViewPr>
      <p:guideLst>
        <p:guide orient="horz" pos="845"/>
        <p:guide pos="4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2" d="100"/>
          <a:sy n="112" d="100"/>
        </p:scale>
        <p:origin x="-1680" y="-90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20429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3701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03" y="6725874"/>
            <a:ext cx="546864" cy="14325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8938" y="525463"/>
            <a:ext cx="3463925" cy="25971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03" y="6725874"/>
            <a:ext cx="546864" cy="14325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8938" y="525463"/>
            <a:ext cx="3463925" cy="259715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89340"/>
            <a:ext cx="2434705" cy="215444"/>
          </a:xfrm>
          <a:prstGeom prst="rect">
            <a:avLst/>
          </a:prstGeom>
          <a:ln/>
        </p:spPr>
        <p:txBody>
          <a:bodyPr/>
          <a:lstStyle>
            <a:lvl1pPr algn="r">
              <a:defRPr lang="en-US" sz="1200" kern="1200" dirty="0" smtClean="0">
                <a:solidFill>
                  <a:schemeClr val="tx1"/>
                </a:solidFill>
                <a:latin typeface="+mj-lt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Qualcomm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prstGeom prst="rect">
            <a:avLst/>
          </a:prstGeom>
          <a:ln/>
        </p:spPr>
        <p:txBody>
          <a:bodyPr/>
          <a:lstStyle>
            <a:lvl1pPr algn="r">
              <a:defRPr lang="en-US" sz="1200" kern="1200" dirty="0" smtClean="0">
                <a:solidFill>
                  <a:schemeClr val="tx1"/>
                </a:solidFill>
                <a:latin typeface="+mj-lt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Qualcomm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12/861r0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July 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EDCA Parameters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293813" y="2066925"/>
          <a:ext cx="6792912" cy="4357688"/>
        </p:xfrm>
        <a:graphic>
          <a:graphicData uri="http://schemas.openxmlformats.org/presentationml/2006/ole">
            <p:oleObj spid="_x0000_s21506" name="Document" r:id="rId4" imgW="8932187" imgH="5735209" progId="Word.Document.8">
              <p:embed/>
            </p:oleObj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74815" y="6475413"/>
            <a:ext cx="535403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132E8F0-0953-4589-931F-0CF931D74C3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11-11-0905-03-00ah-tgah-functional-requirements-and-evaluation-methodology</a:t>
            </a:r>
            <a:endParaRPr lang="en-GB" dirty="0" smtClean="0"/>
          </a:p>
          <a:p>
            <a:r>
              <a:rPr lang="en-GB" dirty="0" smtClean="0"/>
              <a:t>[2] 1230r1 </a:t>
            </a:r>
            <a:r>
              <a:rPr lang="en-US" dirty="0" smtClean="0"/>
              <a:t>802.11ah channel access improvement</a:t>
            </a:r>
            <a:endParaRPr lang="en-GB" dirty="0" smtClean="0"/>
          </a:p>
          <a:p>
            <a:r>
              <a:rPr lang="en-GB" dirty="0" smtClean="0"/>
              <a:t>[3] 1137r9 in R4.2.A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268413" y="811213"/>
          <a:ext cx="6400800" cy="5511800"/>
        </p:xfrm>
        <a:graphic>
          <a:graphicData uri="http://schemas.openxmlformats.org/presentationml/2006/ole">
            <p:oleObj spid="_x0000_s22530" name="Document" r:id="rId4" imgW="8513727" imgH="7332656" progId="Word.Document.8">
              <p:embed/>
            </p:oleObj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74815" y="6475413"/>
            <a:ext cx="535403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132E8F0-0953-4589-931F-0CF931D74C3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65238" y="808038"/>
          <a:ext cx="6464300" cy="5072062"/>
        </p:xfrm>
        <a:graphic>
          <a:graphicData uri="http://schemas.openxmlformats.org/presentationml/2006/ole">
            <p:oleObj spid="_x0000_s23554" name="Document" r:id="rId3" imgW="8513727" imgH="6693893" progId="Word.Document.8">
              <p:embed/>
            </p:oleObj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74815" y="6475413"/>
            <a:ext cx="535403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E132E8F0-0953-4589-931F-0CF931D74C3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64804"/>
            <a:ext cx="8295456" cy="4680520"/>
          </a:xfrm>
        </p:spPr>
        <p:txBody>
          <a:bodyPr/>
          <a:lstStyle/>
          <a:p>
            <a:r>
              <a:rPr lang="en-US" sz="2000" dirty="0" smtClean="0"/>
              <a:t>Traffic may be very different across 11ah STAs [1]</a:t>
            </a:r>
          </a:p>
          <a:p>
            <a:pPr lvl="1"/>
            <a:r>
              <a:rPr lang="en-US" sz="1800" dirty="0" smtClean="0"/>
              <a:t>Sensor / offload traffic </a:t>
            </a:r>
            <a:endParaRPr lang="en-US" sz="2000" dirty="0" smtClean="0"/>
          </a:p>
          <a:p>
            <a:r>
              <a:rPr lang="en-US" sz="2000" dirty="0" smtClean="0"/>
              <a:t>11ah STAs may be very different in capabilities [1]</a:t>
            </a:r>
          </a:p>
          <a:p>
            <a:pPr lvl="1"/>
            <a:r>
              <a:rPr lang="en-US" sz="1800" dirty="0" smtClean="0"/>
              <a:t>Battery powered / Mains powered</a:t>
            </a:r>
            <a:endParaRPr lang="en-US" sz="2000" dirty="0" smtClean="0"/>
          </a:p>
          <a:p>
            <a:r>
              <a:rPr lang="en-US" sz="2000" dirty="0" smtClean="0"/>
              <a:t>Different STAs types/traffic may have to coexist while accessing the medium </a:t>
            </a:r>
          </a:p>
          <a:p>
            <a:endParaRPr lang="en-US" sz="2000" dirty="0" smtClean="0"/>
          </a:p>
          <a:p>
            <a:r>
              <a:rPr lang="en-US" sz="2000" dirty="0" smtClean="0"/>
              <a:t>Currently, all the STAs in a BSS use same EDCA parameters</a:t>
            </a:r>
          </a:p>
          <a:p>
            <a:endParaRPr lang="en-US" sz="2000" dirty="0" smtClean="0"/>
          </a:p>
          <a:p>
            <a:r>
              <a:rPr lang="en-US" sz="2000" dirty="0" smtClean="0"/>
              <a:t>We want to improve EDCA, allowing to have different STAs/type of STAs to use different EDCA parameters sets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E.g. battery-operated /sensor STAs to have different EDCA parameters than the ones of mains-operated/offload STAs, for certain ACs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132E8F0-0953-4589-931F-0CF931D74C3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94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One major source of power consumption is due to the time spent in sensing idle medium and decode third party packets while performing </a:t>
            </a:r>
            <a:r>
              <a:rPr lang="en-US" sz="1800" dirty="0" err="1" smtClean="0"/>
              <a:t>backoff</a:t>
            </a:r>
            <a:r>
              <a:rPr lang="en-US" sz="1800" dirty="0" smtClean="0"/>
              <a:t>. </a:t>
            </a:r>
          </a:p>
          <a:p>
            <a:endParaRPr lang="en-US" sz="18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1800" dirty="0" smtClean="0"/>
              <a:t>One way to reduce awake time is to provide high priority (shorter AIFS, CW) to the transmissions to be favored in terms of energy consumption.</a:t>
            </a:r>
          </a:p>
          <a:p>
            <a:pPr lvl="1"/>
            <a:r>
              <a:rPr lang="en-US" sz="1600" dirty="0" smtClean="0"/>
              <a:t>E.g. Using AC_VO for sensor traffic [2,3]</a:t>
            </a:r>
            <a:endParaRPr lang="en-US" sz="1800" dirty="0" smtClean="0"/>
          </a:p>
          <a:p>
            <a:r>
              <a:rPr lang="en-US" sz="1800" dirty="0" smtClean="0"/>
              <a:t>Currently, EDCA parameters are same per STA, hence a battery-operated STA and a mains powered one would have same access priority</a:t>
            </a:r>
          </a:p>
          <a:p>
            <a:pPr lvl="1"/>
            <a:r>
              <a:rPr lang="en-US" sz="1600" dirty="0" smtClean="0"/>
              <a:t>E.g. AC_VO sensor traffic of a small battery-operated sensor has same priority as the AC_VO sensor traffic of a mains powered one </a:t>
            </a:r>
          </a:p>
          <a:p>
            <a:pPr lvl="1"/>
            <a:r>
              <a:rPr lang="en-US" sz="1600" dirty="0" smtClean="0"/>
              <a:t>Not fair in terms of energy consumption </a:t>
            </a: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31540" y="3083478"/>
            <a:ext cx="5628995" cy="0"/>
          </a:xfrm>
          <a:prstGeom prst="straightConnector1">
            <a:avLst/>
          </a:prstGeom>
          <a:ln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162056" y="2564904"/>
            <a:ext cx="5607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grpSp>
        <p:nvGrpSpPr>
          <p:cNvPr id="8" name="Group 7"/>
          <p:cNvGrpSpPr/>
          <p:nvPr/>
        </p:nvGrpSpPr>
        <p:grpSpPr>
          <a:xfrm>
            <a:off x="683568" y="2795446"/>
            <a:ext cx="8039236" cy="108012"/>
            <a:chOff x="647564" y="1988840"/>
            <a:chExt cx="8039236" cy="108012"/>
          </a:xfrm>
        </p:grpSpPr>
        <p:cxnSp>
          <p:nvCxnSpPr>
            <p:cNvPr id="9" name="Straight Arrow Connector 8"/>
            <p:cNvCxnSpPr/>
            <p:nvPr/>
          </p:nvCxnSpPr>
          <p:spPr bwMode="auto">
            <a:xfrm>
              <a:off x="647564" y="2060848"/>
              <a:ext cx="8039236" cy="0"/>
            </a:xfrm>
            <a:prstGeom prst="straightConnector1">
              <a:avLst/>
            </a:prstGeom>
            <a:ln>
              <a:headEnd type="none" w="sm" len="sm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auto">
            <a:xfrm>
              <a:off x="1596039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1704051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1812063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1920075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2028087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2136099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2244111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2352123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2460135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2568147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2676159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827584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935596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1043608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1151620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1259632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1367644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1475656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3527884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3635896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3743908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3851920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3959932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4067944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175956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4283968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4391980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4499992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4608004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2759429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2867441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2975453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083465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191477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3299489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3407501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5484471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5592483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5700495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5808507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5916519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6024531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6132543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6240555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6348567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6456579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6564591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4716016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4824028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4932040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5040052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5148064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5256076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5364088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7416316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7524328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7632340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7740352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7848364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7956376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8064388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8172400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8280412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>
              <a:off x="8388424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8496436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>
              <a:off x="6647861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6755873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6863885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>
              <a:off x="6971897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7079909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7187921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7295933" y="1988840"/>
              <a:ext cx="0" cy="1080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82" name="Straight Arrow Connector 81"/>
          <p:cNvCxnSpPr/>
          <p:nvPr/>
        </p:nvCxnSpPr>
        <p:spPr bwMode="auto">
          <a:xfrm flipV="1">
            <a:off x="431540" y="2871302"/>
            <a:ext cx="0" cy="2841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83" name="Group 82"/>
          <p:cNvGrpSpPr/>
          <p:nvPr/>
        </p:nvGrpSpPr>
        <p:grpSpPr>
          <a:xfrm>
            <a:off x="1093249" y="2605484"/>
            <a:ext cx="7079152" cy="261969"/>
            <a:chOff x="1057245" y="1700808"/>
            <a:chExt cx="7079152" cy="261969"/>
          </a:xfrm>
        </p:grpSpPr>
        <p:sp>
          <p:nvSpPr>
            <p:cNvPr id="84" name="Rectangle 83"/>
            <p:cNvSpPr/>
            <p:nvPr/>
          </p:nvSpPr>
          <p:spPr bwMode="auto">
            <a:xfrm>
              <a:off x="2975452" y="1700809"/>
              <a:ext cx="1044116" cy="255876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</a:rPr>
                <a:t>Video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716016" y="1700809"/>
              <a:ext cx="576064" cy="255876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</a:rPr>
                <a:t>Voice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 rot="16200000">
              <a:off x="4161002" y="1725706"/>
              <a:ext cx="245933" cy="216024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 rot="16200000">
              <a:off x="5421142" y="1725706"/>
              <a:ext cx="245933" cy="216024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6024531" y="1700809"/>
              <a:ext cx="1715821" cy="255876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</a:rPr>
                <a:t>Sensor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 rot="16200000">
              <a:off x="7905418" y="1715763"/>
              <a:ext cx="245933" cy="216024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1057245" y="1700809"/>
              <a:ext cx="1044116" cy="255876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</a:rPr>
                <a:t>Video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 rot="16200000">
              <a:off x="2229157" y="1731799"/>
              <a:ext cx="245933" cy="216024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</a:t>
              </a:r>
              <a:endPara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287524" y="3140968"/>
            <a:ext cx="1332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STA wakes up</a:t>
            </a:r>
            <a:endParaRPr lang="en-US" sz="1200" dirty="0"/>
          </a:p>
        </p:txBody>
      </p:sp>
      <p:sp>
        <p:nvSpPr>
          <p:cNvPr id="93" name="TextBox 92"/>
          <p:cNvSpPr txBox="1"/>
          <p:nvPr/>
        </p:nvSpPr>
        <p:spPr>
          <a:xfrm>
            <a:off x="3011457" y="3083478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RX mode</a:t>
            </a:r>
            <a:endParaRPr lang="en-US" sz="1200" dirty="0"/>
          </a:p>
        </p:txBody>
      </p:sp>
      <p:sp>
        <p:nvSpPr>
          <p:cNvPr id="94" name="TextBox 93"/>
          <p:cNvSpPr txBox="1"/>
          <p:nvPr/>
        </p:nvSpPr>
        <p:spPr>
          <a:xfrm>
            <a:off x="287524" y="260613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Multiple EDCA parameters sets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u="sng" dirty="0" smtClean="0"/>
              <a:t>Define an EDCA parameter set per STA or type of STA. </a:t>
            </a:r>
            <a:endParaRPr lang="en-US" sz="1600" u="sng" dirty="0" smtClean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Example of options for defining them</a:t>
            </a:r>
            <a:endParaRPr lang="en-US" sz="1600" dirty="0" smtClean="0"/>
          </a:p>
          <a:p>
            <a:pPr lvl="1"/>
            <a:r>
              <a:rPr lang="en-US" sz="1600" dirty="0" smtClean="0"/>
              <a:t>Define a set per type of STA: specs to define the default values per each set.</a:t>
            </a:r>
          </a:p>
          <a:p>
            <a:pPr lvl="1"/>
            <a:r>
              <a:rPr lang="en-US" sz="1600" dirty="0" smtClean="0"/>
              <a:t>Parameters of each set (per Type of STA) are defined in relative terms, referred to a reference baseline set</a:t>
            </a:r>
          </a:p>
          <a:p>
            <a:pPr lvl="2"/>
            <a:r>
              <a:rPr lang="en-US" sz="1600" dirty="0" smtClean="0"/>
              <a:t>Updates to the value of the reference set results in corresponding updates in the other sets</a:t>
            </a:r>
            <a:endParaRPr lang="en-US" sz="1400" dirty="0" smtClean="0"/>
          </a:p>
          <a:p>
            <a:pPr lvl="1"/>
            <a:r>
              <a:rPr lang="en-US" sz="1600" dirty="0" smtClean="0"/>
              <a:t>AP indicates EDCA parameter set in association response</a:t>
            </a:r>
            <a:r>
              <a:rPr lang="en-US" sz="1400" dirty="0" smtClean="0"/>
              <a:t> (per STA)</a:t>
            </a:r>
            <a:endParaRPr lang="en-US" sz="1600" dirty="0" smtClean="0"/>
          </a:p>
          <a:p>
            <a:pPr lvl="1"/>
            <a:r>
              <a:rPr lang="en-US" sz="1600" dirty="0" smtClean="0"/>
              <a:t>AP may indicate 2 or more sets in beacon (per STA Type )</a:t>
            </a:r>
          </a:p>
          <a:p>
            <a:endParaRPr lang="en-US" dirty="0" smtClean="0"/>
          </a:p>
          <a:p>
            <a:r>
              <a:rPr lang="en-US" sz="1800" dirty="0" smtClean="0"/>
              <a:t>Tuning of EDCA parameters is left to the AP implementation/certification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419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Multiple EDCA parameters sets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Example: define 2 EDCA parameter </a:t>
            </a:r>
            <a:r>
              <a:rPr lang="en-US" sz="1800" smtClean="0"/>
              <a:t>sets</a:t>
            </a:r>
            <a:r>
              <a:rPr lang="en-US" sz="1800" smtClean="0"/>
              <a:t>:</a:t>
            </a: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‘</a:t>
            </a:r>
            <a:r>
              <a:rPr lang="en-US" sz="1600" dirty="0" smtClean="0"/>
              <a:t>Legacy’ EDCA parameter set: used by regular STAs as specified by current specs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‘Power Save (PS)’ EDCA parameter set: used by STAs with special requirements, E.g. battery operated STAs</a:t>
            </a:r>
            <a:endParaRPr lang="en-US" sz="1400" dirty="0" smtClean="0"/>
          </a:p>
          <a:p>
            <a:r>
              <a:rPr lang="en-US" sz="1800" dirty="0" smtClean="0"/>
              <a:t>For example, possible settings are: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Set the parameters of ‘PS EDCA set’ so that each AC has higher priority than the corresponding AC in the ‘Legacy EDCA set’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Give highest priority only to AC_VO in ‘PS EDCA set’ and keep other ACs parameters equal between ‘PS EDCA set’ and ‘Legacy EDCA’ set.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Give same parameters to all ACs in the ‘PS EDCA set’; parameters provide higher priority than the ones in AC_VO in the ‘Legacy EDCA set’ </a:t>
            </a:r>
          </a:p>
          <a:p>
            <a:pPr marL="1143000" lvl="2"/>
            <a:r>
              <a:rPr lang="en-US" sz="1600" dirty="0" smtClean="0"/>
              <a:t>This though would give unfair advantage to battery-devices with a lot of e.g. BE traffic, over simple battery-devices  with low duty cycle VO traffic</a:t>
            </a:r>
            <a:endParaRPr lang="en-US" sz="1800" dirty="0" smtClean="0"/>
          </a:p>
          <a:p>
            <a:pPr marL="1143000" lvl="2"/>
            <a:r>
              <a:rPr lang="en-US" sz="1600" dirty="0" smtClean="0"/>
              <a:t>For STAs of same type, power saving advantage should favor sensor traffic (VO): better preserve differentiation across ACs. </a:t>
            </a:r>
            <a:endParaRPr lang="en-US" sz="1200" dirty="0" smtClean="0"/>
          </a:p>
          <a:p>
            <a:pPr marL="800100" lvl="1">
              <a:buNone/>
            </a:pPr>
            <a:endParaRPr lang="en-US" sz="1600" dirty="0" smtClean="0"/>
          </a:p>
          <a:p>
            <a:pPr marL="800100" lvl="1" indent="-342900"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We propose to </a:t>
            </a:r>
            <a:r>
              <a:rPr lang="en-US" sz="1600" dirty="0" smtClean="0"/>
              <a:t>define different EDCA parameter sets for different STAs/types of STAs</a:t>
            </a:r>
          </a:p>
          <a:p>
            <a:pPr lvl="1"/>
            <a:r>
              <a:rPr lang="en-US" sz="1600" dirty="0" smtClean="0"/>
              <a:t>Allows prioritization of medium access based on the STA capabilities</a:t>
            </a:r>
          </a:p>
          <a:p>
            <a:pPr lvl="1"/>
            <a:r>
              <a:rPr lang="en-US" sz="1600" dirty="0" smtClean="0"/>
              <a:t>AP under control of the parameters value</a:t>
            </a:r>
          </a:p>
          <a:p>
            <a:pPr lvl="1"/>
            <a:r>
              <a:rPr lang="en-US" sz="1600" dirty="0" smtClean="0"/>
              <a:t>Other details TBD </a:t>
            </a:r>
          </a:p>
          <a:p>
            <a:pPr lvl="2"/>
            <a:r>
              <a:rPr lang="en-US" sz="1200" dirty="0" smtClean="0"/>
              <a:t>Signaling (if any)</a:t>
            </a:r>
          </a:p>
          <a:p>
            <a:pPr lvl="2"/>
            <a:r>
              <a:rPr lang="en-US" sz="1200" dirty="0" smtClean="0"/>
              <a:t>Per STA/ group of STA, how many groups…</a:t>
            </a:r>
          </a:p>
          <a:p>
            <a:pPr lvl="2"/>
            <a:r>
              <a:rPr lang="en-US" sz="1200" dirty="0" smtClean="0"/>
              <a:t>Default values</a:t>
            </a:r>
            <a:endParaRPr lang="en-US" sz="105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For further discussion</a:t>
            </a:r>
          </a:p>
          <a:p>
            <a:pPr lvl="1"/>
            <a:r>
              <a:rPr lang="en-US" sz="1400" dirty="0" smtClean="0"/>
              <a:t>Some traffic generated  by 11ah STAs  (Some sensor traffic)  has  peculiar characteristics (low duty cycle, small packets) </a:t>
            </a:r>
          </a:p>
          <a:p>
            <a:pPr lvl="1"/>
            <a:r>
              <a:rPr lang="en-US" sz="1400" dirty="0" smtClean="0"/>
              <a:t>Which AC should it use? AC_VO is suggested for highest priority</a:t>
            </a:r>
          </a:p>
          <a:p>
            <a:pPr lvl="1"/>
            <a:r>
              <a:rPr lang="en-US" sz="1400" dirty="0" smtClean="0"/>
              <a:t>Is it OK to lump it together with Voice traffic?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720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include in the </a:t>
            </a:r>
            <a:r>
              <a:rPr lang="en-US" dirty="0" err="1" smtClean="0"/>
              <a:t>TGah</a:t>
            </a:r>
            <a:r>
              <a:rPr lang="en-US" dirty="0" smtClean="0"/>
              <a:t> specification framework  the concept of defining multiple EDCA parameters sets (signaling TBD; per STA/Type/group TBD)?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35973</TotalTime>
  <Words>758</Words>
  <Application>Microsoft Office PowerPoint</Application>
  <PresentationFormat>On-screen Show (4:3)</PresentationFormat>
  <Paragraphs>106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1_Extend Submission Template</vt:lpstr>
      <vt:lpstr>Document</vt:lpstr>
      <vt:lpstr>EDCA Parameters</vt:lpstr>
      <vt:lpstr>Slide 2</vt:lpstr>
      <vt:lpstr>Slide 3</vt:lpstr>
      <vt:lpstr>Introduction I</vt:lpstr>
      <vt:lpstr>Introduction II</vt:lpstr>
      <vt:lpstr>Multiple EDCA parameters sets</vt:lpstr>
      <vt:lpstr>Multiple EDCA parameters sets</vt:lpstr>
      <vt:lpstr>Conclusions</vt:lpstr>
      <vt:lpstr>Straw poll 1</vt:lpstr>
      <vt:lpstr>References</vt:lpstr>
    </vt:vector>
  </TitlesOfParts>
  <Company>Qualcomm,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Alfred Asterjadhi</dc:creator>
  <cp:lastModifiedBy>Merlin, Simone</cp:lastModifiedBy>
  <cp:revision>706</cp:revision>
  <dcterms:created xsi:type="dcterms:W3CDTF">2008-10-07T17:07:33Z</dcterms:created>
  <dcterms:modified xsi:type="dcterms:W3CDTF">2012-07-15T16:50:01Z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201248218</vt:i4>
  </property>
  <property fmtid="{D5CDD505-2E9C-101B-9397-08002B2CF9AE}" pid="3" name="_NewReviewCycle">
    <vt:lpwstr/>
  </property>
  <property fmtid="{D5CDD505-2E9C-101B-9397-08002B2CF9AE}" pid="4" name="_EmailSubject">
    <vt:lpwstr>Presentations for IEEE</vt:lpwstr>
  </property>
  <property fmtid="{D5CDD505-2E9C-101B-9397-08002B2CF9AE}" pid="5" name="_AuthorEmail">
    <vt:lpwstr>smerlin@qualcomm.com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-22571153</vt:i4>
  </property>
  <property fmtid="{D5CDD505-2E9C-101B-9397-08002B2CF9AE}" pid="8" name="ContentTypeId">
    <vt:lpwstr>0x01010001C8FFCFE5539B4F95C9BBFD1E8D37C3</vt:lpwstr>
  </property>
</Properties>
</file>