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6" r:id="rId3"/>
    <p:sldId id="295" r:id="rId4"/>
    <p:sldId id="299" r:id="rId5"/>
    <p:sldId id="277" r:id="rId6"/>
    <p:sldId id="296" r:id="rId7"/>
    <p:sldId id="300" r:id="rId8"/>
    <p:sldId id="298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W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8" autoAdjust="0"/>
    <p:restoredTop sz="94660"/>
  </p:normalViewPr>
  <p:slideViewPr>
    <p:cSldViewPr>
      <p:cViewPr varScale="1">
        <p:scale>
          <a:sx n="50" d="100"/>
          <a:sy n="50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2526" y="-108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500" y="334963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802.11-12/0825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Smoothing Bit and Beam-Change Indication Bit for 2MHz Preamble 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2012-07-10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1222375" y="2593975"/>
          <a:ext cx="6827838" cy="3371850"/>
        </p:xfrm>
        <a:graphic>
          <a:graphicData uri="http://schemas.openxmlformats.org/presentationml/2006/ole">
            <p:oleObj spid="_x0000_s2103" name="Document" r:id="rId4" imgW="8960642" imgH="441634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143000" y="1066800"/>
          <a:ext cx="6813555" cy="4575175"/>
        </p:xfrm>
        <a:graphic>
          <a:graphicData uri="http://schemas.openxmlformats.org/presentationml/2006/ole">
            <p:oleObj spid="_x0000_s6148" name="Document" r:id="rId3" imgW="8142128" imgH="5652892" progId="Word.Document.8">
              <p:embed/>
            </p:oleObj>
          </a:graphicData>
        </a:graphic>
      </p:graphicFrame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989013" y="1222375"/>
          <a:ext cx="7248525" cy="2614613"/>
        </p:xfrm>
        <a:graphic>
          <a:graphicData uri="http://schemas.openxmlformats.org/presentationml/2006/ole">
            <p:oleObj spid="_x0000_s10244" name="Document" r:id="rId3" imgW="8852885" imgH="3352338" progId="Word.Document.8">
              <p:embed/>
            </p:oleObj>
          </a:graphicData>
        </a:graphic>
      </p:graphicFrame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Propose to Add Smoothing and Beam-change Indication Bit in SIG/SIGA Field</a:t>
            </a:r>
            <a:endParaRPr lang="en-US" sz="2000" dirty="0"/>
          </a:p>
        </p:txBody>
      </p:sp>
      <p:graphicFrame>
        <p:nvGraphicFramePr>
          <p:cNvPr id="11" name="표 7"/>
          <p:cNvGraphicFramePr>
            <a:graphicFrameLocks noGrp="1"/>
          </p:cNvGraphicFramePr>
          <p:nvPr/>
        </p:nvGraphicFramePr>
        <p:xfrm>
          <a:off x="1219200" y="1752600"/>
          <a:ext cx="6629401" cy="4536154"/>
        </p:xfrm>
        <a:graphic>
          <a:graphicData uri="http://schemas.openxmlformats.org/drawingml/2006/table">
            <a:tbl>
              <a:tblPr/>
              <a:tblGrid>
                <a:gridCol w="2039816"/>
                <a:gridCol w="1937825"/>
                <a:gridCol w="1325880"/>
                <a:gridCol w="1325880"/>
              </a:tblGrid>
              <a:tr h="413657">
                <a:tc rowSpan="2">
                  <a:txBody>
                    <a:bodyPr/>
                    <a:lstStyle/>
                    <a:p>
                      <a:pPr algn="ctr"/>
                      <a:endParaRPr lang="ko-KR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6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Short preamble</a:t>
                      </a: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6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Long preamble</a:t>
                      </a: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9750">
                <a:tc vMerge="1">
                  <a:txBody>
                    <a:bodyPr/>
                    <a:lstStyle/>
                    <a:p>
                      <a:pPr algn="ctr"/>
                      <a:endParaRPr lang="ko-K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2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2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2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MU</a:t>
                      </a:r>
                      <a:endParaRPr lang="ko-KR" sz="12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Length / Duration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MCS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BW 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Aggregation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STBC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Coding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5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SGI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GID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Nsts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8 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PAID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Ack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 2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 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Smoothing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36710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Beam-change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Reserved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CRC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Tail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975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Total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305800" cy="914400"/>
          </a:xfrm>
        </p:spPr>
        <p:txBody>
          <a:bodyPr/>
          <a:lstStyle/>
          <a:p>
            <a:r>
              <a:rPr lang="en-US" dirty="0" smtClean="0"/>
              <a:t>Smoothing Indication in Short Preamble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305800" cy="2895600"/>
          </a:xfrm>
        </p:spPr>
        <p:txBody>
          <a:bodyPr/>
          <a:lstStyle/>
          <a:p>
            <a:r>
              <a:rPr lang="en-US" dirty="0" smtClean="0"/>
              <a:t>Channel smoothing can improve PER performance by 1~2dB</a:t>
            </a:r>
          </a:p>
          <a:p>
            <a:pPr lvl="1"/>
            <a:r>
              <a:rPr lang="en-US" dirty="0" smtClean="0"/>
              <a:t>There is a smoothing bit in HT-SIG</a:t>
            </a:r>
          </a:p>
          <a:p>
            <a:pPr lvl="2"/>
            <a:r>
              <a:rPr lang="en-US" dirty="0" smtClean="0"/>
              <a:t>A value of 1 indicates that channel estimate smoothing is recommended.</a:t>
            </a:r>
          </a:p>
          <a:p>
            <a:pPr lvl="2"/>
            <a:r>
              <a:rPr lang="en-US" dirty="0" smtClean="0"/>
              <a:t>A value of 0 indicates that </a:t>
            </a:r>
            <a:r>
              <a:rPr lang="en-US" strike="sngStrike" dirty="0" smtClean="0">
                <a:solidFill>
                  <a:srgbClr val="FF0000"/>
                </a:solidFill>
              </a:rPr>
              <a:t>only per-carrier independent (unsmoothed) </a:t>
            </a:r>
            <a:r>
              <a:rPr lang="en-US" strike="sngStrike" dirty="0" smtClean="0">
                <a:solidFill>
                  <a:srgbClr val="FF0000"/>
                </a:solidFill>
              </a:rPr>
              <a:t>channel </a:t>
            </a:r>
            <a:r>
              <a:rPr lang="en-US" dirty="0" err="1" smtClean="0">
                <a:solidFill>
                  <a:srgbClr val="FF0000"/>
                </a:solidFill>
              </a:rPr>
              <a:t>channel</a:t>
            </a:r>
            <a:r>
              <a:rPr lang="en-US" dirty="0" smtClean="0">
                <a:solidFill>
                  <a:srgbClr val="FF0000"/>
                </a:solidFill>
              </a:rPr>
              <a:t> smoothing is not recommended.</a:t>
            </a:r>
            <a:endParaRPr lang="en-US" strike="sngStrike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Smoothing bit can also partially serve as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</a:t>
            </a:r>
            <a:r>
              <a:rPr lang="en-US" dirty="0" smtClean="0"/>
              <a:t>indication</a:t>
            </a:r>
          </a:p>
          <a:p>
            <a:pPr lvl="1"/>
            <a:r>
              <a:rPr lang="en-US" dirty="0" err="1" smtClean="0"/>
              <a:t>Beamformed</a:t>
            </a:r>
            <a:r>
              <a:rPr lang="en-US" dirty="0" smtClean="0"/>
              <a:t> channel generally can not be smoothed</a:t>
            </a:r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391400" cy="1371600"/>
          </a:xfrm>
          <a:prstGeom prst="rect">
            <a:avLst/>
          </a:prstGeom>
          <a:noFill/>
        </p:spPr>
      </p:pic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/>
              <a:t>Beam-Change Indication in Long SU Preamble</a:t>
            </a:r>
            <a:endParaRPr lang="en-US" sz="28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305800" cy="3352800"/>
          </a:xfrm>
        </p:spPr>
        <p:txBody>
          <a:bodyPr/>
          <a:lstStyle/>
          <a:p>
            <a:r>
              <a:rPr lang="en-US" dirty="0" smtClean="0"/>
              <a:t>Beam-Change Indication: to tell if the pre-multiplied Q matrix is changed from Omni-portion to Data Portion</a:t>
            </a:r>
          </a:p>
          <a:p>
            <a:pPr lvl="1"/>
            <a:r>
              <a:rPr lang="en-US" dirty="0" smtClean="0"/>
              <a:t>Channel Combination Gain </a:t>
            </a:r>
          </a:p>
          <a:p>
            <a:pPr lvl="3"/>
            <a:r>
              <a:rPr lang="en-US" dirty="0" smtClean="0"/>
              <a:t>Channel estimation from LTF1 and MU-LTF1 can be combined if there is a beam-change indication</a:t>
            </a:r>
          </a:p>
          <a:p>
            <a:pPr lvl="3"/>
            <a:r>
              <a:rPr lang="en-US" dirty="0" smtClean="0"/>
              <a:t>4.7dB gain on channel estimation MSE (3 CE symbols V.S. 1 CE symbol)</a:t>
            </a:r>
          </a:p>
          <a:p>
            <a:pPr lvl="1"/>
            <a:r>
              <a:rPr lang="en-US" dirty="0" smtClean="0"/>
              <a:t>Smoothing Gain</a:t>
            </a:r>
          </a:p>
          <a:p>
            <a:pPr lvl="2"/>
            <a:r>
              <a:rPr lang="en-US" dirty="0" smtClean="0"/>
              <a:t>It could also serve as channel smoothing recommendation.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Beam-change indication bit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A value of 1 </a:t>
            </a:r>
            <a:r>
              <a:rPr lang="en-US" dirty="0" smtClean="0"/>
              <a:t>indicates that</a:t>
            </a:r>
            <a:r>
              <a:rPr lang="en-US" altLang="ko-KR" dirty="0" smtClean="0">
                <a:ea typeface="굴림" pitchFamily="50" charset="-127"/>
              </a:rPr>
              <a:t> Q matrix is changed; A value of 0 indicates that Q matrix is un-changed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  <p:pic>
        <p:nvPicPr>
          <p:cNvPr id="11266" name="Picture 1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6705600" cy="1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85800"/>
            <a:ext cx="6096000" cy="457200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905000" y="1981200"/>
          <a:ext cx="5334000" cy="4080510"/>
        </p:xfrm>
        <a:graphic>
          <a:graphicData uri="http://schemas.openxmlformats.org/drawingml/2006/table">
            <a:tbl>
              <a:tblPr/>
              <a:tblGrid>
                <a:gridCol w="1641232"/>
                <a:gridCol w="1559168"/>
                <a:gridCol w="1066800"/>
                <a:gridCol w="1066800"/>
              </a:tblGrid>
              <a:tr h="150598">
                <a:tc rowSpan="2">
                  <a:txBody>
                    <a:bodyPr/>
                    <a:lstStyle/>
                    <a:p>
                      <a:pPr algn="ctr"/>
                      <a:endParaRPr lang="ko-KR" sz="1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Short preamble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Long preamble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0598">
                <a:tc vMerge="1">
                  <a:txBody>
                    <a:bodyPr/>
                    <a:lstStyle/>
                    <a:p>
                      <a:pPr algn="ctr"/>
                      <a:endParaRPr lang="ko-K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MU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Length / Duration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MCS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BW 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Aggregation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STBC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Coding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SGI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GID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Nsts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8 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PAID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Ack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 2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 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Smoothing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Beam-change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Reserved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CRC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Tail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059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Total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" y="1295400"/>
            <a:ext cx="746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Do you agree to have a smoothing bit in short preamble SIG field and a beam-change indication bit in long SU preamble SIGA field? 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914400" y="5943600"/>
            <a:ext cx="2784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r>
              <a:rPr lang="en-US" sz="1600" b="1" dirty="0" smtClean="0"/>
              <a:t>Yes:	No:	Abstain: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/>
          <a:lstStyle/>
          <a:p>
            <a:r>
              <a:rPr lang="en-US" sz="2000" dirty="0" smtClean="0"/>
              <a:t>Do you agree to add the following paragraph in the </a:t>
            </a:r>
            <a:r>
              <a:rPr lang="en-GB" sz="2000" dirty="0" smtClean="0"/>
              <a:t>Specification Framework for </a:t>
            </a:r>
            <a:r>
              <a:rPr lang="en-GB" sz="2000" dirty="0" err="1" smtClean="0"/>
              <a:t>Tgah</a:t>
            </a:r>
            <a:r>
              <a:rPr lang="en-GB" sz="2000" dirty="0" smtClean="0"/>
              <a:t> </a:t>
            </a:r>
            <a:r>
              <a:rPr lang="en-US" sz="2000" dirty="0" smtClean="0"/>
              <a:t>in section R.3.2.1.1.E?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If</a:t>
            </a:r>
            <a:r>
              <a:rPr lang="ko-KR" altLang="en-US" dirty="0" smtClean="0">
                <a:ea typeface="굴림" pitchFamily="50" charset="-127"/>
              </a:rPr>
              <a:t> </a:t>
            </a:r>
            <a:r>
              <a:rPr lang="en-US" altLang="ko-KR" dirty="0" smtClean="0">
                <a:ea typeface="굴림" pitchFamily="50" charset="-127"/>
              </a:rPr>
              <a:t>the beam-change indication bit in long preamble is set to 0, the receiver may do channel smoothing. Otherwise, smoothing is not recommended.  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sz="1600" dirty="0" smtClean="0"/>
              <a:t>Yes:	No:	Abstain:</a:t>
            </a:r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5770</TotalTime>
  <Words>518</Words>
  <Application>Microsoft Office PowerPoint</Application>
  <PresentationFormat>On-screen Show (4:3)</PresentationFormat>
  <Paragraphs>202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place presentation subject title text here]</vt:lpstr>
      <vt:lpstr>Document</vt:lpstr>
      <vt:lpstr>Smoothing Bit and Beam-Change Indication Bit for 2MHz Preamble </vt:lpstr>
      <vt:lpstr>Slide 2</vt:lpstr>
      <vt:lpstr>Slide 3</vt:lpstr>
      <vt:lpstr>Propose to Add Smoothing and Beam-change Indication Bit in SIG/SIGA Field</vt:lpstr>
      <vt:lpstr>Smoothing Indication in Short Preamble</vt:lpstr>
      <vt:lpstr>Beam-Change Indication in Long SU Preamble</vt:lpstr>
      <vt:lpstr>Straw poll 1</vt:lpstr>
      <vt:lpstr>Straw poll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JW</cp:lastModifiedBy>
  <cp:revision>268</cp:revision>
  <cp:lastPrinted>2010-12-20T20:45:24Z</cp:lastPrinted>
  <dcterms:created xsi:type="dcterms:W3CDTF">2010-12-20T20:39:38Z</dcterms:created>
  <dcterms:modified xsi:type="dcterms:W3CDTF">2012-07-16T17:37:28Z</dcterms:modified>
</cp:coreProperties>
</file>