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57" r:id="rId3"/>
    <p:sldId id="297" r:id="rId4"/>
    <p:sldId id="298" r:id="rId5"/>
    <p:sldId id="300" r:id="rId6"/>
    <p:sldId id="304" r:id="rId7"/>
    <p:sldId id="301" r:id="rId8"/>
    <p:sldId id="296" r:id="rId9"/>
    <p:sldId id="306" r:id="rId10"/>
    <p:sldId id="305" r:id="rId11"/>
    <p:sldId id="302" r:id="rId12"/>
    <p:sldId id="303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571" autoAdjust="0"/>
  </p:normalViewPr>
  <p:slideViewPr>
    <p:cSldViewPr>
      <p:cViewPr>
        <p:scale>
          <a:sx n="90" d="100"/>
          <a:sy n="90" d="100"/>
        </p:scale>
        <p:origin x="-1002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0AA63FEC-F4EE-431C-9FC6-F89CDE8140C6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0AA63FEC-F4EE-431C-9FC6-F89CDE8140C6}" type="slidenum">
              <a:rPr lang="en-US" smtClean="0">
                <a:cs typeface="Arial" charset="0"/>
              </a:rPr>
              <a:pPr/>
              <a:t>11</a:t>
            </a:fld>
            <a:endParaRPr lang="en-US" smtClean="0">
              <a:cs typeface="Arial" charset="0"/>
            </a:endParaRPr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0AA63FEC-F4EE-431C-9FC6-F89CDE8140C6}" type="slidenum">
              <a:rPr lang="en-US" smtClean="0">
                <a:cs typeface="Arial" charset="0"/>
              </a:rPr>
              <a:pPr/>
              <a:t>12</a:t>
            </a:fld>
            <a:endParaRPr lang="en-US" smtClean="0">
              <a:cs typeface="Arial" charset="0"/>
            </a:endParaRPr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0AA63FEC-F4EE-431C-9FC6-F89CDE8140C6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DEC64D3C-7AEC-4355-9399-0604DCBA11DD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DEC64D3C-7AEC-4355-9399-0604DCBA11D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DEC64D3C-7AEC-4355-9399-0604DCBA11D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DEC64D3C-7AEC-4355-9399-0604DCBA11D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DEC64D3C-7AEC-4355-9399-0604DCBA11DD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0AA63FEC-F4EE-431C-9FC6-F89CDE8140C6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0AA63FEC-F4EE-431C-9FC6-F89CDE8140C6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4075" y="6475413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802.11-12/0817r1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Ron Porat, Broadcom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Proposed SIFS and Slot Values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2012-07-16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063625" y="2817813"/>
          <a:ext cx="7251700" cy="3370262"/>
        </p:xfrm>
        <a:graphic>
          <a:graphicData uri="http://schemas.openxmlformats.org/presentationml/2006/ole">
            <p:oleObj spid="_x0000_s1026" name="Document" r:id="rId4" imgW="9112628" imgH="4229186" progId="Word.Document.8">
              <p:embed/>
            </p:oleObj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3</a:t>
            </a:r>
            <a:endParaRPr lang="en-US" dirty="0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sz="1800" b="0" dirty="0" smtClean="0"/>
              <a:t>Do you support the proposed slot values of </a:t>
            </a:r>
          </a:p>
          <a:p>
            <a:pPr lvl="1"/>
            <a:endParaRPr lang="en-US" sz="1200" dirty="0" smtClean="0"/>
          </a:p>
          <a:p>
            <a:pPr lvl="1"/>
            <a:r>
              <a:rPr lang="en-US" sz="1400" dirty="0" smtClean="0"/>
              <a:t>For 6/7MHz channels  - </a:t>
            </a:r>
            <a:r>
              <a:rPr lang="en-US" sz="1400" dirty="0" smtClean="0"/>
              <a:t>21uS</a:t>
            </a:r>
            <a:r>
              <a:rPr lang="en-US" sz="1400" dirty="0" smtClean="0"/>
              <a:t>.  </a:t>
            </a:r>
          </a:p>
          <a:p>
            <a:pPr lvl="1"/>
            <a:r>
              <a:rPr lang="en-US" sz="1400" dirty="0" smtClean="0"/>
              <a:t>For 8MHz channels  - 18uS</a:t>
            </a:r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r>
              <a:rPr lang="en-US" sz="1800" b="0" dirty="0" smtClean="0"/>
              <a:t>Y</a:t>
            </a:r>
          </a:p>
          <a:p>
            <a:r>
              <a:rPr lang="en-US" sz="1800" b="0" dirty="0" smtClean="0"/>
              <a:t>N</a:t>
            </a:r>
          </a:p>
          <a:p>
            <a:r>
              <a:rPr lang="en-US" sz="1800" b="0" dirty="0" smtClean="0"/>
              <a:t>A</a:t>
            </a:r>
            <a:endParaRPr lang="en-US" sz="18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4</a:t>
            </a:r>
            <a:endParaRPr lang="en-US" dirty="0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sz="1800" b="0" dirty="0" smtClean="0"/>
              <a:t>Do you support the proposed SIFS values of </a:t>
            </a:r>
          </a:p>
          <a:p>
            <a:pPr lvl="1"/>
            <a:endParaRPr lang="en-US" sz="1400" dirty="0" smtClean="0"/>
          </a:p>
          <a:p>
            <a:pPr lvl="1"/>
            <a:r>
              <a:rPr lang="en-US" sz="1400" dirty="0" smtClean="0"/>
              <a:t>For 6/7MHz channels - 36uS.  </a:t>
            </a:r>
          </a:p>
          <a:p>
            <a:pPr lvl="1"/>
            <a:r>
              <a:rPr lang="en-US" sz="1400" dirty="0" smtClean="0"/>
              <a:t>For 8MHz channels - 27uS</a:t>
            </a:r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r>
              <a:rPr lang="en-US" sz="1800" b="0" dirty="0" smtClean="0"/>
              <a:t>Y</a:t>
            </a:r>
          </a:p>
          <a:p>
            <a:r>
              <a:rPr lang="en-US" sz="1800" b="0" dirty="0" smtClean="0"/>
              <a:t>N</a:t>
            </a:r>
          </a:p>
          <a:p>
            <a:r>
              <a:rPr lang="en-US" sz="1800" b="0" dirty="0" smtClean="0"/>
              <a:t>A</a:t>
            </a:r>
            <a:endParaRPr lang="en-US" sz="18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algn="l"/>
            <a:r>
              <a:rPr lang="en-US" dirty="0" smtClean="0"/>
              <a:t>Appendix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endParaRPr lang="en-US" sz="1800" b="0" dirty="0" smtClean="0"/>
          </a:p>
          <a:p>
            <a:endParaRPr lang="en-US" sz="1800" b="0" dirty="0" smtClean="0"/>
          </a:p>
          <a:p>
            <a:pPr>
              <a:buNone/>
            </a:pPr>
            <a:endParaRPr lang="en-US" sz="1800" b="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657225"/>
            <a:ext cx="5170860" cy="581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800" b="0" dirty="0" smtClean="0"/>
          </a:p>
          <a:p>
            <a:r>
              <a:rPr lang="en-US" sz="1600" dirty="0" smtClean="0"/>
              <a:t>Simulation results of several companies in 802.11ah show improved MAC </a:t>
            </a:r>
            <a:r>
              <a:rPr lang="en-US" sz="1600" dirty="0" err="1" smtClean="0"/>
              <a:t>Tput</a:t>
            </a:r>
            <a:r>
              <a:rPr lang="en-US" sz="1600" dirty="0" smtClean="0"/>
              <a:t> with shorter slot and SIFS times.</a:t>
            </a:r>
          </a:p>
          <a:p>
            <a:endParaRPr lang="en-US" sz="1600" dirty="0" smtClean="0"/>
          </a:p>
          <a:p>
            <a:r>
              <a:rPr lang="en-US" sz="1600" dirty="0" smtClean="0"/>
              <a:t>Even more important than in 11ah,  11af is supposed to provide high </a:t>
            </a:r>
            <a:r>
              <a:rPr lang="en-US" sz="1600" dirty="0" err="1" smtClean="0"/>
              <a:t>Tput</a:t>
            </a:r>
            <a:r>
              <a:rPr lang="en-US" sz="1600" dirty="0" smtClean="0"/>
              <a:t> for extended range </a:t>
            </a:r>
            <a:r>
              <a:rPr lang="en-US" sz="1600" dirty="0" err="1" smtClean="0"/>
              <a:t>WiFi</a:t>
            </a:r>
            <a:r>
              <a:rPr lang="en-US" sz="1600" dirty="0" smtClean="0"/>
              <a:t> applications such as cellular offload and high speed broadband access. </a:t>
            </a:r>
          </a:p>
          <a:p>
            <a:endParaRPr lang="en-US" sz="1600" dirty="0" smtClean="0"/>
          </a:p>
          <a:p>
            <a:r>
              <a:rPr lang="en-US" sz="1600" dirty="0" smtClean="0"/>
              <a:t>We analyze the components of SIFS and Slot times and propose suitable numbers for 11af</a:t>
            </a:r>
          </a:p>
          <a:p>
            <a:pPr lvl="1"/>
            <a:endParaRPr lang="en-US" sz="1400" dirty="0" smtClean="0"/>
          </a:p>
          <a:p>
            <a:pPr lvl="1">
              <a:buNone/>
            </a:pPr>
            <a:endParaRPr lang="en-US" sz="1400" b="0" dirty="0" smtClean="0"/>
          </a:p>
          <a:p>
            <a:endParaRPr lang="en-US" sz="1800" dirty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600200"/>
            <a:ext cx="8077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57450" y="6219825"/>
            <a:ext cx="470535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" y="6210300"/>
            <a:ext cx="1590675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38375" y="6238875"/>
            <a:ext cx="1238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762000"/>
          </a:xfrm>
          <a:noFill/>
        </p:spPr>
        <p:txBody>
          <a:bodyPr/>
          <a:lstStyle/>
          <a:p>
            <a:r>
              <a:rPr lang="en-US" dirty="0" smtClean="0"/>
              <a:t>Clause 18 Values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4876800"/>
          </a:xfrm>
        </p:spPr>
        <p:txBody>
          <a:bodyPr/>
          <a:lstStyle/>
          <a:p>
            <a:endParaRPr lang="en-US" sz="1400" dirty="0" smtClean="0"/>
          </a:p>
          <a:p>
            <a:r>
              <a:rPr lang="en-US" sz="1400" dirty="0" smtClean="0"/>
              <a:t>As a reference we look at the values for different BW defined in clause 18</a:t>
            </a:r>
          </a:p>
          <a:p>
            <a:r>
              <a:rPr lang="en-US" sz="1400" dirty="0" smtClean="0"/>
              <a:t>Slot time uses a formula of 5+4x20/BW (</a:t>
            </a:r>
            <a:r>
              <a:rPr lang="en-US" sz="1400" dirty="0" err="1" smtClean="0"/>
              <a:t>CCAtime</a:t>
            </a:r>
            <a:r>
              <a:rPr lang="en-US" sz="1400" dirty="0" smtClean="0"/>
              <a:t> grows with BW, the rest stays the same)</a:t>
            </a:r>
          </a:p>
          <a:p>
            <a:r>
              <a:rPr lang="en-US" sz="1400" dirty="0" smtClean="0"/>
              <a:t>SIFS grows inversely proportional to BW</a:t>
            </a:r>
          </a:p>
          <a:p>
            <a:r>
              <a:rPr lang="en-US" sz="1400" dirty="0" smtClean="0"/>
              <a:t>Specific breakdown of values is in table 18-17 shown fully in the Appendix</a:t>
            </a:r>
          </a:p>
          <a:p>
            <a:pPr lvl="1">
              <a:buNone/>
            </a:pPr>
            <a:endParaRPr lang="en-US" sz="1400" dirty="0" smtClean="0"/>
          </a:p>
          <a:p>
            <a:endParaRPr lang="en-US" sz="1600" dirty="0" smtClean="0"/>
          </a:p>
        </p:txBody>
      </p:sp>
      <p:pic>
        <p:nvPicPr>
          <p:cNvPr id="6" name="Picture 5" descr="image0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8175" y="3124200"/>
            <a:ext cx="8124825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685800"/>
          </a:xfrm>
          <a:noFill/>
        </p:spPr>
        <p:txBody>
          <a:bodyPr/>
          <a:lstStyle/>
          <a:p>
            <a:r>
              <a:rPr lang="en-US" sz="2800" dirty="0" smtClean="0"/>
              <a:t>Slot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876800"/>
          </a:xfrm>
        </p:spPr>
        <p:txBody>
          <a:bodyPr/>
          <a:lstStyle/>
          <a:p>
            <a:r>
              <a:rPr lang="en-US" sz="1400" dirty="0" smtClean="0"/>
              <a:t>Currently in .11g/n/ac a value of 9uS is used and is the sum of:</a:t>
            </a:r>
          </a:p>
          <a:p>
            <a:pPr lvl="1"/>
            <a:r>
              <a:rPr lang="en-US" sz="1000" dirty="0" smtClean="0"/>
              <a:t> </a:t>
            </a:r>
            <a:r>
              <a:rPr lang="en-US" sz="1200" dirty="0" smtClean="0"/>
              <a:t>CCA time (&lt;4uS) – this value is based on detecting a 20MHz OFDM signal at -82dBm level with &gt;90% probability. Note in reality shorter times are achieved at the SNR level of a signal at -82dBm</a:t>
            </a:r>
          </a:p>
          <a:p>
            <a:pPr lvl="1"/>
            <a:r>
              <a:rPr lang="en-US" sz="1200" dirty="0" smtClean="0"/>
              <a:t>Air propagation time (&lt;&lt;1uS),  MAC processing delay (M2) (&lt;2uS) and Rx/</a:t>
            </a:r>
            <a:r>
              <a:rPr lang="en-US" sz="1200" dirty="0" err="1" smtClean="0"/>
              <a:t>Tx</a:t>
            </a:r>
            <a:r>
              <a:rPr lang="en-US" sz="1200" dirty="0" smtClean="0"/>
              <a:t> turnaround time (&lt;2uS).  Note that MAC processing delay here (M2) is not the same as MAC processing delay for DATA (M1). </a:t>
            </a:r>
          </a:p>
          <a:p>
            <a:pPr lvl="1">
              <a:buNone/>
            </a:pPr>
            <a:endParaRPr lang="en-US" sz="1200" dirty="0" smtClean="0"/>
          </a:p>
          <a:p>
            <a:r>
              <a:rPr lang="en-US" sz="1400" dirty="0" smtClean="0"/>
              <a:t>Similarly to clause 18, CCA time grows inversely proportional to BW and the proposed values for clause 23 are :</a:t>
            </a:r>
          </a:p>
          <a:p>
            <a:pPr lvl="1"/>
            <a:r>
              <a:rPr lang="en-US" sz="1200" dirty="0" smtClean="0"/>
              <a:t>For 6/7MHz channels </a:t>
            </a:r>
            <a:r>
              <a:rPr lang="en-US" sz="1200" dirty="0" smtClean="0"/>
              <a:t>4x20/5.333=15uS</a:t>
            </a:r>
            <a:r>
              <a:rPr lang="en-US" sz="1200" dirty="0" smtClean="0"/>
              <a:t>.  </a:t>
            </a:r>
          </a:p>
          <a:p>
            <a:pPr lvl="1"/>
            <a:r>
              <a:rPr lang="en-US" sz="1200" dirty="0" smtClean="0"/>
              <a:t>For 8MHz channels </a:t>
            </a:r>
            <a:r>
              <a:rPr lang="en-US" sz="1200" dirty="0" smtClean="0"/>
              <a:t>4x20/7.111=11.25uS </a:t>
            </a:r>
            <a:endParaRPr lang="en-US" sz="1200" dirty="0" smtClean="0"/>
          </a:p>
          <a:p>
            <a:r>
              <a:rPr lang="en-US" sz="1400" dirty="0" smtClean="0"/>
              <a:t>Air propagation time for 11af  may increase to account for applications such as cellular offload and we therefore increase the number to 3uS (round trip delay of about 1km).</a:t>
            </a:r>
          </a:p>
          <a:p>
            <a:r>
              <a:rPr lang="en-US" sz="1400" dirty="0" smtClean="0"/>
              <a:t>MAC processing delay and </a:t>
            </a:r>
            <a:r>
              <a:rPr lang="en-US" sz="1400" dirty="0" err="1" smtClean="0"/>
              <a:t>Tx</a:t>
            </a:r>
            <a:r>
              <a:rPr lang="en-US" sz="1400" dirty="0" err="1" smtClean="0"/>
              <a:t>PLCP</a:t>
            </a:r>
            <a:r>
              <a:rPr lang="en-US" sz="1400" dirty="0" err="1" smtClean="0"/>
              <a:t>D</a:t>
            </a:r>
            <a:r>
              <a:rPr lang="en-US" sz="1400" dirty="0" err="1" smtClean="0"/>
              <a:t>elay</a:t>
            </a:r>
            <a:r>
              <a:rPr lang="en-US" sz="1400" dirty="0" err="1" smtClean="0"/>
              <a:t>do</a:t>
            </a:r>
            <a:r>
              <a:rPr lang="en-US" sz="1400" dirty="0" smtClean="0"/>
              <a:t> </a:t>
            </a:r>
            <a:r>
              <a:rPr lang="en-US" sz="1400" dirty="0" smtClean="0"/>
              <a:t>not increase because they are performed ahead of time and this was used in the derivations in clause 18.  </a:t>
            </a:r>
          </a:p>
          <a:p>
            <a:pPr lvl="1"/>
            <a:r>
              <a:rPr lang="en-US" sz="1200" dirty="0" smtClean="0"/>
              <a:t>M2 (MAC processing delay) is &lt;0.25uS</a:t>
            </a:r>
          </a:p>
          <a:p>
            <a:endParaRPr lang="en-US" sz="1400" dirty="0" smtClean="0"/>
          </a:p>
          <a:p>
            <a:r>
              <a:rPr lang="en-US" sz="1400" dirty="0" err="1" smtClean="0"/>
              <a:t>TxRFDelay</a:t>
            </a:r>
            <a:r>
              <a:rPr lang="en-US" sz="1400" dirty="0" smtClean="0"/>
              <a:t> = increases proportional to BW. We assume 0.5uS for 20MHz and hence 1.875uS for 6/7MHz and 1.4uS for 8MHz</a:t>
            </a:r>
          </a:p>
          <a:p>
            <a:r>
              <a:rPr lang="en-US" sz="1400" dirty="0" err="1" smtClean="0"/>
              <a:t>Tx</a:t>
            </a:r>
            <a:r>
              <a:rPr lang="en-US" sz="1400" dirty="0" smtClean="0"/>
              <a:t> digital filter delay </a:t>
            </a:r>
            <a:r>
              <a:rPr lang="en-US" sz="1400" dirty="0" smtClean="0"/>
              <a:t>– due to sharper filtering the </a:t>
            </a:r>
            <a:r>
              <a:rPr lang="en-US" sz="1400" dirty="0" err="1" smtClean="0"/>
              <a:t>Tx</a:t>
            </a:r>
            <a:r>
              <a:rPr lang="en-US" sz="1400" dirty="0" smtClean="0"/>
              <a:t> chain delay will increase  and we budget </a:t>
            </a:r>
            <a:r>
              <a:rPr lang="en-US" sz="1400" dirty="0" smtClean="0"/>
              <a:t>around 1uS </a:t>
            </a:r>
          </a:p>
          <a:p>
            <a:r>
              <a:rPr lang="en-US" sz="1400" dirty="0" smtClean="0"/>
              <a:t>Total </a:t>
            </a:r>
            <a:r>
              <a:rPr lang="en-US" sz="1400" dirty="0" err="1" smtClean="0"/>
              <a:t>Tx</a:t>
            </a:r>
            <a:r>
              <a:rPr lang="en-US" sz="1400" dirty="0" smtClean="0"/>
              <a:t> delay can be rounded up to 3uS for 6/7MHz and 2.5uS for 8MHz</a:t>
            </a:r>
            <a:endParaRPr lang="en-US" sz="1400" dirty="0" smtClean="0"/>
          </a:p>
          <a:p>
            <a:endParaRPr lang="en-US" sz="1600" dirty="0" smtClean="0"/>
          </a:p>
          <a:p>
            <a:pPr>
              <a:buNone/>
            </a:pPr>
            <a:endParaRPr lang="en-US" sz="1800" dirty="0" smtClean="0"/>
          </a:p>
          <a:p>
            <a:endParaRPr lang="en-US" sz="18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685800"/>
          </a:xfrm>
          <a:noFill/>
        </p:spPr>
        <p:txBody>
          <a:bodyPr/>
          <a:lstStyle/>
          <a:p>
            <a:r>
              <a:rPr lang="en-US" sz="2800" dirty="0" smtClean="0"/>
              <a:t>Slot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876800"/>
          </a:xfrm>
        </p:spPr>
        <p:txBody>
          <a:bodyPr/>
          <a:lstStyle/>
          <a:p>
            <a:r>
              <a:rPr lang="en-US" sz="1800" dirty="0" smtClean="0"/>
              <a:t>Summary of values </a:t>
            </a:r>
          </a:p>
          <a:p>
            <a:pPr lvl="1"/>
            <a:r>
              <a:rPr lang="en-US" sz="1600" dirty="0" smtClean="0"/>
              <a:t>For </a:t>
            </a:r>
            <a:r>
              <a:rPr lang="en-US" sz="1600" dirty="0" smtClean="0"/>
              <a:t>6/7MHz channels </a:t>
            </a:r>
            <a:r>
              <a:rPr lang="en-US" sz="1600" dirty="0" smtClean="0"/>
              <a:t>15(CCA)+3(propagation)+3(</a:t>
            </a:r>
            <a:r>
              <a:rPr lang="en-US" sz="1600" dirty="0" err="1" smtClean="0"/>
              <a:t>TxDelay</a:t>
            </a:r>
            <a:r>
              <a:rPr lang="en-US" sz="1600" dirty="0" smtClean="0"/>
              <a:t>)=21uS</a:t>
            </a:r>
            <a:r>
              <a:rPr lang="en-US" sz="1600" dirty="0" smtClean="0"/>
              <a:t>.  </a:t>
            </a:r>
          </a:p>
          <a:p>
            <a:pPr lvl="1"/>
            <a:r>
              <a:rPr lang="en-US" sz="1600" dirty="0" smtClean="0"/>
              <a:t>For 8MHz channels </a:t>
            </a:r>
            <a:r>
              <a:rPr lang="en-US" sz="1600" dirty="0" smtClean="0"/>
              <a:t>11.25(CCA </a:t>
            </a:r>
            <a:r>
              <a:rPr lang="en-US" sz="1600" dirty="0" smtClean="0"/>
              <a:t>)+3(propagation</a:t>
            </a:r>
            <a:r>
              <a:rPr lang="en-US" sz="1600" dirty="0" smtClean="0"/>
              <a:t>)+2.5(</a:t>
            </a:r>
            <a:r>
              <a:rPr lang="en-US" sz="1600" dirty="0" err="1" smtClean="0"/>
              <a:t>TxDelay</a:t>
            </a:r>
            <a:r>
              <a:rPr lang="en-US" sz="1600" dirty="0" smtClean="0"/>
              <a:t>)= </a:t>
            </a:r>
            <a:r>
              <a:rPr lang="en-US" sz="1600" dirty="0" smtClean="0"/>
              <a:t>18uS (rounded up)</a:t>
            </a:r>
            <a:endParaRPr lang="en-US" sz="1600" dirty="0" smtClean="0"/>
          </a:p>
          <a:p>
            <a:pPr lvl="1"/>
            <a:endParaRPr lang="en-US" sz="1000" dirty="0" smtClean="0"/>
          </a:p>
          <a:p>
            <a:endParaRPr lang="en-US" sz="1600" dirty="0" smtClean="0"/>
          </a:p>
          <a:p>
            <a:pPr>
              <a:buNone/>
            </a:pPr>
            <a:endParaRPr lang="en-US" sz="1800" dirty="0" smtClean="0"/>
          </a:p>
          <a:p>
            <a:endParaRPr lang="en-US" sz="18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685800"/>
          </a:xfrm>
          <a:noFill/>
        </p:spPr>
        <p:txBody>
          <a:bodyPr/>
          <a:lstStyle/>
          <a:p>
            <a:r>
              <a:rPr lang="en-US" sz="2800" dirty="0" smtClean="0"/>
              <a:t>SIFS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876800"/>
          </a:xfrm>
        </p:spPr>
        <p:txBody>
          <a:bodyPr/>
          <a:lstStyle/>
          <a:p>
            <a:r>
              <a:rPr lang="en-US" sz="1400" dirty="0" smtClean="0"/>
              <a:t>Currently in .11g/n/ac a value of 16uS is used and is the sum of Rx/</a:t>
            </a:r>
            <a:r>
              <a:rPr lang="en-US" sz="1400" dirty="0" err="1" smtClean="0"/>
              <a:t>Tx</a:t>
            </a:r>
            <a:r>
              <a:rPr lang="en-US" sz="1400" dirty="0" smtClean="0"/>
              <a:t> turnaround time and RF/PHY/MAC processing delay (M1).  Processing delay assumes packet DATA processing delay</a:t>
            </a:r>
          </a:p>
          <a:p>
            <a:pPr lvl="1"/>
            <a:r>
              <a:rPr lang="en-US" sz="1200" dirty="0" smtClean="0"/>
              <a:t>Note this is the SIFS ‘budget’ – actual implementations typically have lower values.</a:t>
            </a:r>
          </a:p>
          <a:p>
            <a:endParaRPr lang="en-US" sz="1400" dirty="0" smtClean="0"/>
          </a:p>
          <a:p>
            <a:r>
              <a:rPr lang="en-US" sz="1400" dirty="0" smtClean="0"/>
              <a:t>Digital delay – digital delay will increase inversely proportionally with BW but given the reduction in BW of TGaf compared with TGac (a ratio of  about 1/3) the internal clock for post FFT PHY and MAC can run twice as fast as with plain </a:t>
            </a:r>
            <a:r>
              <a:rPr lang="en-US" sz="1400" dirty="0" err="1" smtClean="0"/>
              <a:t>downclocking</a:t>
            </a:r>
            <a:r>
              <a:rPr lang="en-US" sz="1400" dirty="0" smtClean="0"/>
              <a:t> and shorten the digital processing delays.</a:t>
            </a:r>
          </a:p>
          <a:p>
            <a:endParaRPr lang="en-US" sz="1400" dirty="0" smtClean="0"/>
          </a:p>
          <a:p>
            <a:r>
              <a:rPr lang="en-US" sz="1400" dirty="0" smtClean="0"/>
              <a:t>However, note that unlike clause 18, the basic channel unit (~5MHz) uses a larger FFT size (128FFT vs. 64FFT).  Larger FFT size will incur processing delay penalty</a:t>
            </a:r>
          </a:p>
          <a:p>
            <a:r>
              <a:rPr lang="en-US" sz="1400" dirty="0" smtClean="0"/>
              <a:t>FFT processing time can be assumed to be one symbol and hence the penalty is one 64FFT size symbol</a:t>
            </a:r>
          </a:p>
          <a:p>
            <a:endParaRPr lang="en-US" sz="1400" dirty="0" smtClean="0"/>
          </a:p>
          <a:p>
            <a:r>
              <a:rPr lang="en-US" sz="1400" dirty="0" smtClean="0"/>
              <a:t>Hence we propose the following SIFS times:</a:t>
            </a:r>
          </a:p>
          <a:p>
            <a:pPr lvl="1"/>
            <a:r>
              <a:rPr lang="en-US" sz="1200" dirty="0" smtClean="0"/>
              <a:t>For 6/7MHz channels (16+3.2)x20</a:t>
            </a:r>
            <a:r>
              <a:rPr lang="en-US" sz="1200" dirty="0" smtClean="0"/>
              <a:t>//5.333/2=36uS</a:t>
            </a:r>
            <a:endParaRPr lang="en-US" sz="1200" dirty="0" smtClean="0"/>
          </a:p>
          <a:p>
            <a:pPr lvl="1"/>
            <a:r>
              <a:rPr lang="en-US" sz="1200" dirty="0" smtClean="0"/>
              <a:t>For 8MHz channels (</a:t>
            </a:r>
            <a:r>
              <a:rPr lang="en-US" sz="1200" dirty="0" smtClean="0"/>
              <a:t>16+3.2)x20/7.111/2=27uS</a:t>
            </a:r>
            <a:endParaRPr lang="en-US" sz="1200" dirty="0" smtClean="0"/>
          </a:p>
          <a:p>
            <a:endParaRPr lang="en-US" sz="1400" dirty="0" smtClean="0"/>
          </a:p>
          <a:p>
            <a:endParaRPr lang="en-US" sz="1600" b="0" dirty="0" smtClean="0"/>
          </a:p>
          <a:p>
            <a:pPr>
              <a:buNone/>
            </a:pPr>
            <a:endParaRPr lang="en-US" sz="1600" b="0" dirty="0" smtClean="0"/>
          </a:p>
          <a:p>
            <a:endParaRPr lang="en-US" sz="1600" dirty="0" smtClean="0"/>
          </a:p>
          <a:p>
            <a:pPr>
              <a:buNone/>
            </a:pPr>
            <a:endParaRPr lang="en-US" sz="1800" dirty="0" smtClean="0"/>
          </a:p>
          <a:p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sz="1800" b="0" dirty="0" smtClean="0"/>
              <a:t>Do you support the proposed </a:t>
            </a:r>
            <a:r>
              <a:rPr lang="en-US" sz="1800" b="0" dirty="0" smtClean="0"/>
              <a:t>CCA</a:t>
            </a:r>
            <a:r>
              <a:rPr lang="en-US" sz="1800" b="0" dirty="0" smtClean="0"/>
              <a:t> </a:t>
            </a:r>
            <a:r>
              <a:rPr lang="en-US" sz="1800" b="0" dirty="0" smtClean="0"/>
              <a:t>values of </a:t>
            </a:r>
          </a:p>
          <a:p>
            <a:pPr lvl="1"/>
            <a:endParaRPr lang="en-US" sz="1200" dirty="0" smtClean="0"/>
          </a:p>
          <a:p>
            <a:pPr lvl="1"/>
            <a:r>
              <a:rPr lang="en-US" sz="1400" dirty="0" smtClean="0"/>
              <a:t>For 6/7MHz channels  - </a:t>
            </a:r>
            <a:r>
              <a:rPr lang="en-US" sz="1400" dirty="0" smtClean="0"/>
              <a:t>15</a:t>
            </a:r>
            <a:r>
              <a:rPr lang="en-US" sz="1400" dirty="0" smtClean="0"/>
              <a:t>uS</a:t>
            </a:r>
            <a:r>
              <a:rPr lang="en-US" sz="1400" dirty="0" smtClean="0"/>
              <a:t>.  </a:t>
            </a:r>
          </a:p>
          <a:p>
            <a:pPr lvl="1"/>
            <a:r>
              <a:rPr lang="en-US" sz="1400" dirty="0" smtClean="0"/>
              <a:t>For 8MHz channels  - </a:t>
            </a:r>
            <a:r>
              <a:rPr lang="en-US" sz="1400" dirty="0" smtClean="0"/>
              <a:t>11.25uS</a:t>
            </a:r>
            <a:endParaRPr lang="en-US" sz="140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r>
              <a:rPr lang="en-US" sz="1800" b="0" dirty="0" smtClean="0"/>
              <a:t>Y</a:t>
            </a:r>
          </a:p>
          <a:p>
            <a:r>
              <a:rPr lang="en-US" sz="1800" b="0" dirty="0" smtClean="0"/>
              <a:t>N</a:t>
            </a:r>
          </a:p>
          <a:p>
            <a:r>
              <a:rPr lang="en-US" sz="1800" b="0" dirty="0" smtClean="0"/>
              <a:t>A</a:t>
            </a:r>
            <a:endParaRPr lang="en-US" sz="18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2</a:t>
            </a:r>
            <a:endParaRPr lang="en-US" dirty="0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sz="1800" b="0" dirty="0" smtClean="0"/>
              <a:t>Do you support the proposed </a:t>
            </a:r>
            <a:r>
              <a:rPr lang="en-US" sz="1800" b="0" dirty="0" smtClean="0"/>
              <a:t>air propagation values </a:t>
            </a:r>
            <a:r>
              <a:rPr lang="en-US" sz="1800" b="0" dirty="0" smtClean="0"/>
              <a:t>of </a:t>
            </a:r>
          </a:p>
          <a:p>
            <a:pPr lvl="1"/>
            <a:endParaRPr lang="en-US" sz="1200" dirty="0" smtClean="0"/>
          </a:p>
          <a:p>
            <a:pPr lvl="1"/>
            <a:r>
              <a:rPr lang="en-US" sz="1400" dirty="0" smtClean="0"/>
              <a:t>For </a:t>
            </a:r>
            <a:r>
              <a:rPr lang="en-US" sz="1400" dirty="0" smtClean="0"/>
              <a:t>6/7/8MHz </a:t>
            </a:r>
            <a:r>
              <a:rPr lang="en-US" sz="1400" dirty="0" smtClean="0"/>
              <a:t>channels  - 3</a:t>
            </a:r>
            <a:r>
              <a:rPr lang="en-US" sz="1400" dirty="0" smtClean="0"/>
              <a:t>uS</a:t>
            </a:r>
            <a:r>
              <a:rPr lang="en-US" sz="1400" dirty="0" smtClean="0"/>
              <a:t>.  </a:t>
            </a:r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r>
              <a:rPr lang="en-US" sz="1800" b="0" dirty="0" smtClean="0"/>
              <a:t>Y</a:t>
            </a:r>
          </a:p>
          <a:p>
            <a:r>
              <a:rPr lang="en-US" sz="1800" b="0" dirty="0" smtClean="0"/>
              <a:t>N</a:t>
            </a:r>
          </a:p>
          <a:p>
            <a:r>
              <a:rPr lang="en-US" sz="1800" b="0" dirty="0" smtClean="0"/>
              <a:t>A</a:t>
            </a:r>
            <a:endParaRPr lang="en-US" sz="18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34519</TotalTime>
  <Words>774</Words>
  <Application>Microsoft Office PowerPoint</Application>
  <PresentationFormat>On-screen Show (4:3)</PresentationFormat>
  <Paragraphs>185</Paragraphs>
  <Slides>12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Proposed SIFS and Slot Values</vt:lpstr>
      <vt:lpstr>Outline</vt:lpstr>
      <vt:lpstr>Definitions</vt:lpstr>
      <vt:lpstr>Clause 18 Values</vt:lpstr>
      <vt:lpstr>Slot</vt:lpstr>
      <vt:lpstr>Slot</vt:lpstr>
      <vt:lpstr>SIFS</vt:lpstr>
      <vt:lpstr>Straw Poll 1</vt:lpstr>
      <vt:lpstr>Straw Poll 2</vt:lpstr>
      <vt:lpstr>Straw Poll 3</vt:lpstr>
      <vt:lpstr>Straw Poll 4</vt:lpstr>
      <vt:lpstr>Appendix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Ron Porat</cp:lastModifiedBy>
  <cp:revision>692</cp:revision>
  <cp:lastPrinted>1998-02-10T13:28:06Z</cp:lastPrinted>
  <dcterms:created xsi:type="dcterms:W3CDTF">2007-05-21T21:00:37Z</dcterms:created>
  <dcterms:modified xsi:type="dcterms:W3CDTF">2012-07-17T15:24:49Z</dcterms:modified>
</cp:coreProperties>
</file>