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9" r:id="rId2"/>
    <p:sldId id="410" r:id="rId3"/>
    <p:sldId id="405" r:id="rId4"/>
    <p:sldId id="411" r:id="rId5"/>
    <p:sldId id="413" r:id="rId6"/>
    <p:sldId id="414" r:id="rId7"/>
    <p:sldId id="408" r:id="rId8"/>
    <p:sldId id="412" r:id="rId9"/>
    <p:sldId id="41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46"/>
    <a:srgbClr val="FF717A"/>
    <a:srgbClr val="7394FF"/>
    <a:srgbClr val="FFA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7" autoAdjust="0"/>
    <p:restoredTop sz="92647" autoAdjust="0"/>
  </p:normalViewPr>
  <p:slideViewPr>
    <p:cSldViewPr>
      <p:cViewPr>
        <p:scale>
          <a:sx n="100" d="100"/>
          <a:sy n="100" d="100"/>
        </p:scale>
        <p:origin x="-29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28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44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4600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964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96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57840" y="6475413"/>
            <a:ext cx="686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1035"/>
              </p:ext>
            </p:extLst>
          </p:nvPr>
        </p:nvGraphicFramePr>
        <p:xfrm>
          <a:off x="609600" y="2286000"/>
          <a:ext cx="7924800" cy="106680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Cherian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Abraham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Malinen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5775 Morehouse Dr, San Diego, CA,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(858)-651-6645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ea typeface="MS PGothic" pitchFamily="34" charset="-128"/>
              </a:rPr>
              <a:t>Fast Authentication</a:t>
            </a:r>
            <a:r>
              <a:rPr lang="en-US" altLang="zh-CN" sz="2400" dirty="0">
                <a:ea typeface="宋体" pitchFamily="2" charset="-122"/>
              </a:rPr>
              <a:t> in </a:t>
            </a:r>
            <a:r>
              <a:rPr lang="en-US" altLang="zh-CN" sz="2400" dirty="0" err="1">
                <a:ea typeface="宋体" pitchFamily="2" charset="-122"/>
              </a:rPr>
              <a:t>TGai</a:t>
            </a:r>
            <a:r>
              <a:rPr lang="en-US" altLang="zh-CN" sz="2400" dirty="0">
                <a:ea typeface="宋体" pitchFamily="2" charset="-122"/>
              </a:rPr>
              <a:t> </a:t>
            </a:r>
            <a:r>
              <a:rPr lang="en-US" altLang="zh-CN" sz="2400" dirty="0" smtClean="0">
                <a:ea typeface="宋体" pitchFamily="2" charset="-122"/>
              </a:rPr>
              <a:t>: </a:t>
            </a:r>
            <a:r>
              <a:rPr lang="en-US" altLang="ja-JP" sz="2400" dirty="0" smtClean="0">
                <a:ea typeface="MS PGothic" pitchFamily="34" charset="-128"/>
              </a:rPr>
              <a:t>Updates </a:t>
            </a:r>
            <a:r>
              <a:rPr lang="en-US" altLang="ja-JP" sz="2400" dirty="0" smtClean="0">
                <a:ea typeface="MS PGothic" pitchFamily="34" charset="-128"/>
              </a:rPr>
              <a:t>to </a:t>
            </a:r>
            <a:r>
              <a:rPr lang="en-US" altLang="ja-JP" sz="2400" dirty="0" smtClean="0">
                <a:ea typeface="MS PGothic" pitchFamily="34" charset="-128"/>
              </a:rPr>
              <a:t>EAP-RP</a:t>
            </a:r>
            <a:endParaRPr lang="en-US" altLang="ja-JP" sz="2400" dirty="0" smtClean="0">
              <a:ea typeface="MS PGothic" pitchFamily="34" charset="-128"/>
            </a:endParaRP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2012-07-16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9368" y="6475413"/>
            <a:ext cx="72455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Qualcomm,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59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options on EAP-RP (from 11/1160r9) for discussion (based on feedback received during </a:t>
            </a:r>
            <a:r>
              <a:rPr lang="en-US" smtClean="0"/>
              <a:t>last meeting)</a:t>
            </a:r>
            <a:endParaRPr lang="en-US" dirty="0" smtClean="0"/>
          </a:p>
          <a:p>
            <a:r>
              <a:rPr lang="en-US" dirty="0" smtClean="0"/>
              <a:t>What’s different from earlier proposal?</a:t>
            </a:r>
          </a:p>
          <a:p>
            <a:pPr lvl="1"/>
            <a:r>
              <a:rPr lang="en-US" dirty="0" smtClean="0"/>
              <a:t>Explicit unicast </a:t>
            </a:r>
            <a:r>
              <a:rPr lang="en-US" dirty="0" err="1" smtClean="0"/>
              <a:t>ANonce</a:t>
            </a:r>
            <a:endParaRPr lang="en-US" dirty="0" smtClean="0"/>
          </a:p>
          <a:p>
            <a:pPr lvl="1"/>
            <a:r>
              <a:rPr lang="en-US" dirty="0" smtClean="0"/>
              <a:t>Optional PFS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05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Option-1: </a:t>
            </a:r>
            <a:r>
              <a:rPr lang="en-US" sz="2000" dirty="0" smtClean="0"/>
              <a:t>Fast </a:t>
            </a:r>
            <a:r>
              <a:rPr lang="en-US" sz="2000" dirty="0"/>
              <a:t>Association for </a:t>
            </a:r>
            <a:r>
              <a:rPr lang="en-US" sz="2000" dirty="0" smtClean="0"/>
              <a:t>FILS [Deferred </a:t>
            </a:r>
            <a:r>
              <a:rPr lang="en-US" sz="2000" dirty="0" err="1" smtClean="0"/>
              <a:t>ANonce</a:t>
            </a:r>
            <a:r>
              <a:rPr lang="en-US" sz="2000" dirty="0" smtClean="0"/>
              <a:t>]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US" altLang="ja-JP" sz="1600" b="0" dirty="0">
                <a:ea typeface="MS PGothic" pitchFamily="34" charset="-128"/>
              </a:rPr>
              <a:t>Sending of </a:t>
            </a:r>
            <a:r>
              <a:rPr lang="en-US" altLang="ja-JP" sz="1600" b="0" dirty="0" err="1">
                <a:ea typeface="MS PGothic" pitchFamily="34" charset="-128"/>
              </a:rPr>
              <a:t>ANonce</a:t>
            </a:r>
            <a:r>
              <a:rPr lang="en-US" altLang="ja-JP" sz="1600" b="0" dirty="0">
                <a:ea typeface="MS PGothic" pitchFamily="34" charset="-128"/>
              </a:rPr>
              <a:t> to STA is deferred until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>
                <a:ea typeface="MS PGothic" pitchFamily="34" charset="-128"/>
              </a:rPr>
              <a:t>AP generates PTK at step-6</a:t>
            </a:r>
          </a:p>
          <a:p>
            <a:r>
              <a:rPr lang="en-US" altLang="ja-JP" sz="1600" b="0" dirty="0">
                <a:ea typeface="MS PGothic" pitchFamily="34" charset="-128"/>
              </a:rPr>
              <a:t>STA generates PTK at </a:t>
            </a:r>
            <a:r>
              <a:rPr lang="en-US" altLang="ja-JP" sz="1600" b="0" dirty="0" smtClean="0">
                <a:ea typeface="MS PGothic" pitchFamily="34" charset="-128"/>
              </a:rPr>
              <a:t>step-8</a:t>
            </a:r>
          </a:p>
          <a:p>
            <a:r>
              <a:rPr lang="en-US" altLang="ja-JP" sz="1600" b="0" dirty="0" smtClean="0">
                <a:ea typeface="MS PGothic" pitchFamily="34" charset="-128"/>
              </a:rPr>
              <a:t>IP-</a:t>
            </a:r>
            <a:r>
              <a:rPr lang="en-US" altLang="ja-JP" sz="1600" b="0" dirty="0" err="1" smtClean="0">
                <a:ea typeface="MS PGothic" pitchFamily="34" charset="-128"/>
              </a:rPr>
              <a:t>addr</a:t>
            </a:r>
            <a:r>
              <a:rPr lang="en-US" altLang="ja-JP" sz="1600" b="0" dirty="0" smtClean="0">
                <a:ea typeface="MS PGothic" pitchFamily="34" charset="-128"/>
              </a:rPr>
              <a:t> assignment </a:t>
            </a:r>
            <a:r>
              <a:rPr lang="en-US" altLang="ja-JP" sz="1600" b="0" dirty="0" err="1" smtClean="0">
                <a:ea typeface="MS PGothic" pitchFamily="34" charset="-128"/>
              </a:rPr>
              <a:t>req</a:t>
            </a:r>
            <a:r>
              <a:rPr lang="en-US" altLang="ja-JP" sz="1600" b="0" dirty="0" smtClean="0">
                <a:ea typeface="MS PGothic" pitchFamily="34" charset="-128"/>
              </a:rPr>
              <a:t> sent at step-9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060246"/>
              </p:ext>
            </p:extLst>
          </p:nvPr>
        </p:nvGraphicFramePr>
        <p:xfrm>
          <a:off x="152400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73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34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Option-2: </a:t>
            </a:r>
            <a:r>
              <a:rPr lang="en-US" sz="2400" dirty="0"/>
              <a:t>Fast Association for FILS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894954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3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200" b="0" dirty="0" smtClean="0">
                <a:ea typeface="MS PGothic" pitchFamily="34" charset="-128"/>
              </a:rPr>
              <a:t>STA generates PTK at step-3a: </a:t>
            </a:r>
          </a:p>
          <a:p>
            <a:r>
              <a:rPr lang="en-US" altLang="ja-JP" sz="1200" b="0" dirty="0" smtClean="0">
                <a:ea typeface="MS PGothic" pitchFamily="34" charset="-128"/>
              </a:rPr>
              <a:t>[step-3] STA generates </a:t>
            </a:r>
            <a:r>
              <a:rPr lang="en-US" altLang="ja-JP" sz="1200" b="0" dirty="0" err="1" smtClean="0">
                <a:ea typeface="MS PGothic" pitchFamily="34" charset="-128"/>
              </a:rPr>
              <a:t>rMSK</a:t>
            </a:r>
            <a:r>
              <a:rPr lang="en-US" altLang="ja-JP" sz="1200" b="0" dirty="0" smtClean="0">
                <a:ea typeface="MS PGothic" pitchFamily="34" charset="-128"/>
              </a:rPr>
              <a:t> using [RFC 5296] before sending </a:t>
            </a:r>
            <a:r>
              <a:rPr lang="en-US" altLang="ja-JP" sz="1200" b="0" dirty="0" err="1" smtClean="0">
                <a:ea typeface="MS PGothic" pitchFamily="34" charset="-128"/>
              </a:rPr>
              <a:t>Assoc-Req</a:t>
            </a:r>
            <a:endParaRPr lang="en-US" altLang="ja-JP" sz="1200" b="0" dirty="0" smtClean="0">
              <a:ea typeface="MS PGothic" pitchFamily="34" charset="-128"/>
            </a:endParaRPr>
          </a:p>
          <a:p>
            <a:pPr>
              <a:buNone/>
            </a:pPr>
            <a:r>
              <a:rPr lang="en-US" sz="1200" dirty="0" smtClean="0">
                <a:ea typeface="MS PGothic" pitchFamily="34" charset="-128"/>
              </a:rPr>
              <a:t>	</a:t>
            </a:r>
            <a:r>
              <a:rPr lang="en-US" sz="1200" dirty="0" err="1" smtClean="0"/>
              <a:t>rMSK</a:t>
            </a:r>
            <a:r>
              <a:rPr lang="en-US" sz="1200" dirty="0" smtClean="0"/>
              <a:t> = KDF (K, S), where K = </a:t>
            </a:r>
            <a:r>
              <a:rPr lang="en-US" sz="1200" dirty="0" err="1" smtClean="0"/>
              <a:t>rRK</a:t>
            </a:r>
            <a:r>
              <a:rPr lang="en-US" sz="1200" dirty="0" smtClean="0"/>
              <a:t> and</a:t>
            </a:r>
          </a:p>
          <a:p>
            <a:pPr>
              <a:buNone/>
            </a:pPr>
            <a:r>
              <a:rPr lang="en-US" sz="1200" dirty="0" smtClean="0"/>
              <a:t>	S = </a:t>
            </a:r>
            <a:r>
              <a:rPr lang="en-US" sz="1200" dirty="0" err="1" smtClean="0"/>
              <a:t>rMSK</a:t>
            </a:r>
            <a:r>
              <a:rPr lang="en-US" sz="1200" dirty="0" smtClean="0"/>
              <a:t> label | "\0" | SEQ | length</a:t>
            </a:r>
          </a:p>
          <a:p>
            <a:r>
              <a:rPr lang="en-US" sz="1200" b="0" dirty="0" smtClean="0"/>
              <a:t>[step-3a] PTK is generated using </a:t>
            </a:r>
            <a:r>
              <a:rPr lang="en-US" sz="1200" b="0" dirty="0" err="1" smtClean="0"/>
              <a:t>rMSK</a:t>
            </a:r>
            <a:r>
              <a:rPr lang="en-US" sz="1200" b="0" dirty="0" smtClean="0"/>
              <a:t>, </a:t>
            </a:r>
            <a:r>
              <a:rPr lang="en-US" sz="1200" b="0" dirty="0" err="1" smtClean="0"/>
              <a:t>ANonce</a:t>
            </a:r>
            <a:r>
              <a:rPr lang="en-US" sz="1200" b="0" dirty="0" smtClean="0"/>
              <a:t> &amp; </a:t>
            </a:r>
            <a:r>
              <a:rPr lang="en-US" sz="1200" b="0" dirty="0" err="1" smtClean="0"/>
              <a:t>SNonce</a:t>
            </a:r>
            <a:endParaRPr lang="en-US" sz="1200" b="0" dirty="0" smtClean="0"/>
          </a:p>
          <a:p>
            <a:pPr marL="0" indent="0">
              <a:buNone/>
            </a:pPr>
            <a:endParaRPr lang="en-US" altLang="ja-JP" sz="1200" b="0" dirty="0" smtClean="0">
              <a:ea typeface="MS PGothic" pitchFamily="34" charset="-128"/>
            </a:endParaRPr>
          </a:p>
          <a:p>
            <a:pPr marL="0" indent="0">
              <a:buNone/>
            </a:pPr>
            <a:r>
              <a:rPr lang="en-US" altLang="ja-JP" sz="1200" b="0" dirty="0" smtClean="0">
                <a:ea typeface="MS PGothic" pitchFamily="34" charset="-128"/>
              </a:rPr>
              <a:t>Implicit </a:t>
            </a:r>
            <a:r>
              <a:rPr lang="en-US" altLang="ja-JP" sz="1200" b="0" dirty="0">
                <a:ea typeface="MS PGothic" pitchFamily="34" charset="-128"/>
              </a:rPr>
              <a:t>Key </a:t>
            </a:r>
            <a:r>
              <a:rPr lang="en-US" altLang="ja-JP" sz="1200" b="0" dirty="0" smtClean="0">
                <a:ea typeface="MS PGothic" pitchFamily="34" charset="-128"/>
              </a:rPr>
              <a:t>Confirmation:</a:t>
            </a:r>
          </a:p>
          <a:p>
            <a:r>
              <a:rPr lang="en-US" altLang="ja-JP" sz="1200" b="0" dirty="0" smtClean="0">
                <a:ea typeface="MS PGothic" pitchFamily="34" charset="-128"/>
              </a:rPr>
              <a:t>[step-4]: </a:t>
            </a:r>
            <a:r>
              <a:rPr lang="en-US" altLang="ja-JP" sz="1200" b="0" dirty="0" smtClean="0">
                <a:solidFill>
                  <a:srgbClr val="000000"/>
                </a:solidFill>
              </a:rPr>
              <a:t>STA applies message integrity on the combined payload that include EAP-Re-Auth, DHCP-Discover &amp; EAPOL-Key using KCK</a:t>
            </a:r>
          </a:p>
          <a:p>
            <a:pPr lvl="0"/>
            <a:r>
              <a:rPr lang="en-US" altLang="ja-JP" sz="1200" b="0" dirty="0" smtClean="0">
                <a:solidFill>
                  <a:srgbClr val="000000"/>
                </a:solidFill>
                <a:ea typeface="MS PGothic" pitchFamily="34" charset="-128"/>
              </a:rPr>
              <a:t>[step 8b] AP verifies &amp; MIC for DHCP &amp; EAPOL Key messages and decrypt DHCP</a:t>
            </a:r>
            <a:endParaRPr lang="en-US" altLang="ja-JP" sz="12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990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Option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Option-1 is cleaner from messaging standpoint</a:t>
            </a:r>
          </a:p>
          <a:p>
            <a:pPr lvl="1"/>
            <a:r>
              <a:rPr lang="en-US" dirty="0" smtClean="0"/>
              <a:t>IP address assignment request initiated after EAP-RP signaling</a:t>
            </a:r>
          </a:p>
          <a:p>
            <a:pPr lvl="1"/>
            <a:r>
              <a:rPr lang="en-US" dirty="0" smtClean="0"/>
              <a:t>Provides explicit key confirmation</a:t>
            </a:r>
          </a:p>
          <a:p>
            <a:r>
              <a:rPr lang="en-US" dirty="0" smtClean="0"/>
              <a:t>Option-2  enables </a:t>
            </a:r>
            <a:r>
              <a:rPr lang="en-US" dirty="0" err="1" smtClean="0"/>
              <a:t>ANonce</a:t>
            </a:r>
            <a:r>
              <a:rPr lang="en-US" dirty="0" smtClean="0"/>
              <a:t> filtering that can be applied at AP before forwarding packets to AS</a:t>
            </a:r>
          </a:p>
          <a:p>
            <a:pPr lvl="1"/>
            <a:r>
              <a:rPr lang="en-US" dirty="0" smtClean="0"/>
              <a:t>May help reduce the likelihood of </a:t>
            </a:r>
            <a:r>
              <a:rPr lang="en-US" dirty="0" err="1" smtClean="0"/>
              <a:t>DoS</a:t>
            </a:r>
            <a:r>
              <a:rPr lang="en-US" dirty="0" smtClean="0"/>
              <a:t> attack on AS</a:t>
            </a:r>
          </a:p>
          <a:p>
            <a:pPr lvl="1"/>
            <a:r>
              <a:rPr lang="en-US" dirty="0" smtClean="0"/>
              <a:t>Uses Implicit Key confirmation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03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prefer Option-1 or Option-2?</a:t>
            </a:r>
          </a:p>
          <a:p>
            <a:pPr lvl="1"/>
            <a:r>
              <a:rPr lang="en-US" dirty="0" smtClean="0"/>
              <a:t>Option-1: </a:t>
            </a:r>
          </a:p>
          <a:p>
            <a:pPr lvl="1"/>
            <a:r>
              <a:rPr lang="en-US" dirty="0" smtClean="0"/>
              <a:t>Option-2: </a:t>
            </a:r>
          </a:p>
          <a:p>
            <a:pPr lvl="1"/>
            <a:r>
              <a:rPr lang="en-US" dirty="0" smtClean="0"/>
              <a:t>Either option-1 or option-2: </a:t>
            </a:r>
          </a:p>
          <a:p>
            <a:pPr lvl="1"/>
            <a:r>
              <a:rPr lang="en-US" dirty="0" smtClean="0"/>
              <a:t>Abstain 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708186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374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PFS addition (based on </a:t>
            </a:r>
            <a:r>
              <a:rPr lang="en-US" sz="2000" dirty="0" smtClean="0"/>
              <a:t>option-1)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CA" sz="1600" b="0" dirty="0" err="1" smtClean="0"/>
              <a:t>PublicKeys</a:t>
            </a:r>
            <a:r>
              <a:rPr lang="en-CA" sz="1600" b="0" dirty="0" smtClean="0"/>
              <a:t> are</a:t>
            </a:r>
            <a:r>
              <a:rPr lang="en-CA" sz="1600" b="0" dirty="0"/>
              <a:t> </a:t>
            </a:r>
            <a:r>
              <a:rPr lang="en-CA" sz="1600" b="0" dirty="0" smtClean="0"/>
              <a:t>assumed to be </a:t>
            </a:r>
            <a:r>
              <a:rPr lang="en-CA" sz="1600" b="0" dirty="0"/>
              <a:t>ephemeral </a:t>
            </a:r>
            <a:r>
              <a:rPr lang="en-CA" sz="1600" b="0" dirty="0" err="1"/>
              <a:t>Diffie</a:t>
            </a:r>
            <a:r>
              <a:rPr lang="en-CA" sz="1600" b="0" dirty="0"/>
              <a:t> Hellman (DHE) public keys </a:t>
            </a:r>
            <a:endParaRPr lang="en-US" altLang="ja-JP" sz="1600" b="0" dirty="0" smtClean="0">
              <a:ea typeface="MS PGothic" pitchFamily="34" charset="-128"/>
            </a:endParaRPr>
          </a:p>
          <a:p>
            <a:r>
              <a:rPr lang="en-US" altLang="ja-JP" sz="1600" b="0" dirty="0" smtClean="0">
                <a:ea typeface="MS PGothic" pitchFamily="34" charset="-128"/>
              </a:rPr>
              <a:t>Public </a:t>
            </a:r>
            <a:r>
              <a:rPr lang="en-US" altLang="ja-JP" sz="1600" b="0" dirty="0">
                <a:ea typeface="MS PGothic" pitchFamily="34" charset="-128"/>
              </a:rPr>
              <a:t>Key of STA: K</a:t>
            </a:r>
            <a:r>
              <a:rPr lang="en-US" altLang="ja-JP" sz="1600" b="0" baseline="-25000" dirty="0">
                <a:ea typeface="MS PGothic" pitchFamily="34" charset="-128"/>
              </a:rPr>
              <a:t>STA-pub </a:t>
            </a:r>
            <a:r>
              <a:rPr lang="en-US" altLang="ja-JP" sz="1600" b="0" dirty="0">
                <a:ea typeface="MS PGothic" pitchFamily="34" charset="-128"/>
              </a:rPr>
              <a:t>sent at step-3</a:t>
            </a:r>
          </a:p>
          <a:p>
            <a:r>
              <a:rPr lang="en-US" altLang="ja-JP" sz="1600" b="0" dirty="0">
                <a:ea typeface="MS PGothic" pitchFamily="34" charset="-128"/>
              </a:rPr>
              <a:t>Public Key of AP: K</a:t>
            </a:r>
            <a:r>
              <a:rPr lang="en-US" altLang="ja-JP" sz="1600" b="0" baseline="-25000" dirty="0">
                <a:ea typeface="MS PGothic" pitchFamily="34" charset="-128"/>
              </a:rPr>
              <a:t>AP-pub </a:t>
            </a:r>
            <a:r>
              <a:rPr lang="en-US" altLang="ja-JP" sz="1600" b="0" dirty="0">
                <a:ea typeface="MS PGothic" pitchFamily="34" charset="-128"/>
              </a:rPr>
              <a:t>sent at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AP at step-6</a:t>
            </a: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STA at </a:t>
            </a:r>
            <a:r>
              <a:rPr lang="en-US" altLang="ja-JP" sz="1600" b="0" dirty="0" smtClean="0">
                <a:ea typeface="MS PGothic" pitchFamily="34" charset="-128"/>
              </a:rPr>
              <a:t>step-8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657764"/>
              </p:ext>
            </p:extLst>
          </p:nvPr>
        </p:nvGraphicFramePr>
        <p:xfrm>
          <a:off x="90932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1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932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193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PFS addition (based on </a:t>
            </a:r>
            <a:r>
              <a:rPr lang="en-US" sz="2400" dirty="0" smtClean="0"/>
              <a:t>option-2)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239735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6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r>
              <a:rPr lang="en-CA" sz="1200" b="0" dirty="0" err="1"/>
              <a:t>PublicKeys</a:t>
            </a:r>
            <a:r>
              <a:rPr lang="en-CA" sz="1200" b="0" dirty="0"/>
              <a:t> are assumed to be ephemeral </a:t>
            </a:r>
            <a:r>
              <a:rPr lang="en-CA" sz="1200" b="0" dirty="0" err="1"/>
              <a:t>Diffie</a:t>
            </a:r>
            <a:r>
              <a:rPr lang="en-CA" sz="1200" b="0" dirty="0"/>
              <a:t> Hellman (DHE) public keys </a:t>
            </a:r>
            <a:endParaRPr lang="en-US" altLang="ja-JP" sz="1200" b="0" dirty="0">
              <a:ea typeface="MS PGothic" pitchFamily="34" charset="-128"/>
            </a:endParaRPr>
          </a:p>
          <a:p>
            <a:r>
              <a:rPr lang="en-US" altLang="ja-JP" sz="1200" b="0" dirty="0" smtClean="0">
                <a:ea typeface="MS PGothic" pitchFamily="34" charset="-128"/>
              </a:rPr>
              <a:t>Public </a:t>
            </a:r>
            <a:r>
              <a:rPr lang="en-US" altLang="ja-JP" sz="1200" b="0" dirty="0">
                <a:ea typeface="MS PGothic" pitchFamily="34" charset="-128"/>
              </a:rPr>
              <a:t>Key of STA: K</a:t>
            </a:r>
            <a:r>
              <a:rPr lang="en-US" altLang="ja-JP" sz="1200" b="0" baseline="-25000" dirty="0">
                <a:ea typeface="MS PGothic" pitchFamily="34" charset="-128"/>
              </a:rPr>
              <a:t>STA-pub </a:t>
            </a:r>
            <a:r>
              <a:rPr lang="en-US" altLang="ja-JP" sz="1200" b="0" dirty="0">
                <a:ea typeface="MS PGothic" pitchFamily="34" charset="-128"/>
              </a:rPr>
              <a:t>sent at </a:t>
            </a:r>
            <a:r>
              <a:rPr lang="en-US" altLang="ja-JP" sz="1200" b="0" dirty="0" smtClean="0">
                <a:ea typeface="MS PGothic" pitchFamily="34" charset="-128"/>
              </a:rPr>
              <a:t>step-2a</a:t>
            </a:r>
            <a:endParaRPr lang="en-US" altLang="ja-JP" sz="1200" b="0" dirty="0">
              <a:ea typeface="MS PGothic" pitchFamily="34" charset="-128"/>
            </a:endParaRPr>
          </a:p>
          <a:p>
            <a:r>
              <a:rPr lang="en-US" altLang="ja-JP" sz="1200" b="0" dirty="0">
                <a:ea typeface="MS PGothic" pitchFamily="34" charset="-128"/>
              </a:rPr>
              <a:t>Public Key of AP: K</a:t>
            </a:r>
            <a:r>
              <a:rPr lang="en-US" altLang="ja-JP" sz="1200" b="0" baseline="-25000" dirty="0">
                <a:ea typeface="MS PGothic" pitchFamily="34" charset="-128"/>
              </a:rPr>
              <a:t>AP-pub </a:t>
            </a:r>
            <a:r>
              <a:rPr lang="en-US" altLang="ja-JP" sz="1200" b="0" dirty="0">
                <a:ea typeface="MS PGothic" pitchFamily="34" charset="-128"/>
              </a:rPr>
              <a:t>sent at </a:t>
            </a:r>
            <a:r>
              <a:rPr lang="en-US" altLang="ja-JP" sz="1200" b="0" dirty="0" smtClean="0">
                <a:ea typeface="MS PGothic" pitchFamily="34" charset="-128"/>
              </a:rPr>
              <a:t>step-2b</a:t>
            </a:r>
            <a:endParaRPr lang="en-US" altLang="ja-JP" sz="1200" b="0" dirty="0">
              <a:ea typeface="MS PGothic" pitchFamily="34" charset="-128"/>
            </a:endParaRPr>
          </a:p>
          <a:p>
            <a:r>
              <a:rPr lang="en-US" altLang="ja-JP" sz="1200" b="0" dirty="0">
                <a:ea typeface="MS PGothic" pitchFamily="34" charset="-128"/>
              </a:rPr>
              <a:t>Shared Key : K</a:t>
            </a:r>
            <a:r>
              <a:rPr lang="en-US" altLang="ja-JP" sz="1200" b="0" baseline="-25000" dirty="0">
                <a:ea typeface="MS PGothic" pitchFamily="34" charset="-128"/>
              </a:rPr>
              <a:t>SA </a:t>
            </a:r>
            <a:r>
              <a:rPr lang="en-US" altLang="ja-JP" sz="1200" b="0" dirty="0">
                <a:ea typeface="MS PGothic" pitchFamily="34" charset="-128"/>
              </a:rPr>
              <a:t>generated by AP at </a:t>
            </a:r>
            <a:r>
              <a:rPr lang="en-US" altLang="ja-JP" sz="1200" b="0" dirty="0" smtClean="0">
                <a:ea typeface="MS PGothic" pitchFamily="34" charset="-128"/>
              </a:rPr>
              <a:t>step-8a</a:t>
            </a:r>
            <a:endParaRPr lang="en-US" altLang="ja-JP" sz="1200" b="0" dirty="0">
              <a:ea typeface="MS PGothic" pitchFamily="34" charset="-128"/>
            </a:endParaRPr>
          </a:p>
          <a:p>
            <a:r>
              <a:rPr lang="en-US" altLang="ja-JP" sz="1200" b="0" dirty="0">
                <a:ea typeface="MS PGothic" pitchFamily="34" charset="-128"/>
              </a:rPr>
              <a:t>Shared Key : K</a:t>
            </a:r>
            <a:r>
              <a:rPr lang="en-US" altLang="ja-JP" sz="1200" b="0" baseline="-25000" dirty="0">
                <a:ea typeface="MS PGothic" pitchFamily="34" charset="-128"/>
              </a:rPr>
              <a:t>SA </a:t>
            </a:r>
            <a:r>
              <a:rPr lang="en-US" altLang="ja-JP" sz="1200" b="0" dirty="0">
                <a:ea typeface="MS PGothic" pitchFamily="34" charset="-128"/>
              </a:rPr>
              <a:t>generated by STA at </a:t>
            </a:r>
            <a:r>
              <a:rPr lang="en-US" altLang="ja-JP" sz="1200" b="0" dirty="0" smtClean="0">
                <a:ea typeface="MS PGothic" pitchFamily="34" charset="-128"/>
              </a:rPr>
              <a:t>step-3a</a:t>
            </a:r>
            <a:endParaRPr lang="en-US" altLang="ja-JP" sz="1200" b="0" dirty="0">
              <a:ea typeface="MS PGothic" pitchFamily="34" charset="-128"/>
            </a:endParaRPr>
          </a:p>
          <a:p>
            <a:endParaRPr lang="en-US" altLang="ja-JP" sz="12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09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like to add PFS?</a:t>
            </a:r>
          </a:p>
          <a:p>
            <a:pPr lvl="1"/>
            <a:r>
              <a:rPr lang="en-US" dirty="0" smtClean="0"/>
              <a:t>Yes : </a:t>
            </a:r>
          </a:p>
          <a:p>
            <a:pPr lvl="1"/>
            <a:r>
              <a:rPr lang="en-US" dirty="0" smtClean="0"/>
              <a:t>No :</a:t>
            </a:r>
          </a:p>
          <a:p>
            <a:pPr lvl="1"/>
            <a:r>
              <a:rPr lang="en-US" dirty="0" smtClean="0"/>
              <a:t>Abstain 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708186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38099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12199</TotalTime>
  <Words>405</Words>
  <Application>Microsoft Office PowerPoint</Application>
  <PresentationFormat>On-screen Show (4:3)</PresentationFormat>
  <Paragraphs>130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Visio</vt:lpstr>
      <vt:lpstr>Fast Authentication in TGai : Updates to EAP-RP</vt:lpstr>
      <vt:lpstr>Goal</vt:lpstr>
      <vt:lpstr>Option-1: Fast Association for FILS [Deferred ANonce]</vt:lpstr>
      <vt:lpstr>Option-2: Fast Association for FILS</vt:lpstr>
      <vt:lpstr>Comparison between Option 1 &amp; 2</vt:lpstr>
      <vt:lpstr>Straw Poll</vt:lpstr>
      <vt:lpstr>PFS addition (based on option-1)</vt:lpstr>
      <vt:lpstr>PFS addition (based on option-2)</vt:lpstr>
      <vt:lpstr>Straw Poll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Upper Layer Message IE in TGai</dc:title>
  <dc:creator>George Cherian</dc:creator>
  <cp:lastModifiedBy>George Cherian</cp:lastModifiedBy>
  <cp:revision>719</cp:revision>
  <cp:lastPrinted>1998-02-10T13:28:06Z</cp:lastPrinted>
  <dcterms:created xsi:type="dcterms:W3CDTF">2011-07-17T04:42:17Z</dcterms:created>
  <dcterms:modified xsi:type="dcterms:W3CDTF">2012-07-06T20:26:52Z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2064635738</vt:i4>
  </property>
  <property fmtid="{D5CDD505-2E9C-101B-9397-08002B2CF9AE}" pid="4" name="_NewReviewCycle">
    <vt:lpwstr/>
  </property>
  <property fmtid="{D5CDD505-2E9C-101B-9397-08002B2CF9AE}" pid="5" name="_EmailSubject">
    <vt:lpwstr>TGai contribution (1160-r8)</vt:lpwstr>
  </property>
  <property fmtid="{D5CDD505-2E9C-101B-9397-08002B2CF9AE}" pid="6" name="_AuthorEmail">
    <vt:lpwstr>gcherian@qualcomm.com</vt:lpwstr>
  </property>
  <property fmtid="{D5CDD505-2E9C-101B-9397-08002B2CF9AE}" pid="7" name="_AuthorEmailDisplayName">
    <vt:lpwstr>Cherian, George</vt:lpwstr>
  </property>
  <property fmtid="{D5CDD505-2E9C-101B-9397-08002B2CF9AE}" pid="8" name="_PreviousAdHocReviewCycleID">
    <vt:i4>-394634731</vt:i4>
  </property>
</Properties>
</file>