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56" r:id="rId2"/>
    <p:sldId id="263" r:id="rId3"/>
    <p:sldId id="264" r:id="rId4"/>
    <p:sldId id="293" r:id="rId5"/>
    <p:sldId id="310" r:id="rId6"/>
    <p:sldId id="265" r:id="rId7"/>
    <p:sldId id="290" r:id="rId8"/>
    <p:sldId id="300" r:id="rId9"/>
    <p:sldId id="311" r:id="rId10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360" autoAdjust="0"/>
  </p:normalViewPr>
  <p:slideViewPr>
    <p:cSldViewPr>
      <p:cViewPr varScale="1">
        <p:scale>
          <a:sx n="109" d="100"/>
          <a:sy n="109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631BA-C251-45F1-A283-13F15FDEF6CB}" type="datetimeFigureOut">
              <a:rPr lang="zh-TW" altLang="en-US" smtClean="0"/>
              <a:t>2012/7/6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55AB3-E3B8-42E9-83C6-5127AC79A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04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47 octets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55AB3-E3B8-42E9-83C6-5127AC79A5A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24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July 2012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11-12/0784r0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BSS information on other channels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55891"/>
              </p:ext>
            </p:extLst>
          </p:nvPr>
        </p:nvGraphicFramePr>
        <p:xfrm>
          <a:off x="609600" y="2846055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3400" y="234344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altLang="zh-TW" sz="2000" b="1">
                <a:ea typeface="新細明體" charset="-120"/>
              </a:rPr>
              <a:t>Authors:</a:t>
            </a:r>
            <a:endParaRPr lang="en-GB" altLang="zh-TW" sz="2000">
              <a:ea typeface="新細明體" charset="-12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755650" y="1913235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zh-TW" sz="2000" dirty="0" smtClean="0">
                <a:ea typeface="新細明體" charset="-120"/>
              </a:rPr>
              <a:t>Date:</a:t>
            </a:r>
            <a:r>
              <a:rPr lang="en-GB" altLang="zh-TW" sz="2000" b="0" dirty="0" smtClean="0">
                <a:ea typeface="新細明體" charset="-120"/>
              </a:rPr>
              <a:t> 2012-07-06</a:t>
            </a:r>
          </a:p>
        </p:txBody>
      </p:sp>
    </p:spTree>
    <p:extLst>
      <p:ext uri="{BB962C8B-B14F-4D97-AF65-F5344CB8AC3E}">
        <p14:creationId xmlns:p14="http://schemas.microsoft.com/office/powerpoint/2010/main" val="2297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Fast Network Discovery (12/0157r8)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6.1.4 </a:t>
            </a:r>
            <a:r>
              <a:rPr lang="en-US" altLang="zh-TW" dirty="0"/>
              <a:t>BSS Information on other Channels</a:t>
            </a:r>
            <a:endParaRPr lang="en-US" altLang="zh-TW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802.11ai shall </a:t>
            </a:r>
            <a:r>
              <a:rPr lang="en-US" altLang="zh-TW" dirty="0" smtClean="0">
                <a:solidFill>
                  <a:schemeClr val="tx1"/>
                </a:solidFill>
              </a:rPr>
              <a:t>have mechanism to include information of the responding AP and other APs to the Probe Response</a:t>
            </a:r>
          </a:p>
          <a:p>
            <a:endParaRPr lang="en-US" altLang="zh-TW" sz="2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336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Available information in probe responses/beacons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AP Channel Report (2+)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tx1"/>
                </a:solidFill>
              </a:rPr>
              <a:t>Operating Class(1 octets)/Channel (Variable octets)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Multiple BSSID (3)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BSSID </a:t>
            </a:r>
            <a:r>
              <a:rPr lang="en-US" altLang="zh-TW" sz="3300" dirty="0" smtClean="0">
                <a:solidFill>
                  <a:schemeClr val="tx1"/>
                </a:solidFill>
              </a:rPr>
              <a:t>Index (1)/DTIM Period(opt)(1)/DTIM Count(opt)(1)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Load (4)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Station </a:t>
            </a:r>
            <a:r>
              <a:rPr lang="en-US" altLang="zh-TW" sz="3300" dirty="0" smtClean="0">
                <a:solidFill>
                  <a:schemeClr val="tx1"/>
                </a:solidFill>
              </a:rPr>
              <a:t>Count(2)/Channel Utilization(1)/Available Admission Capacity(1)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err="1" smtClean="0">
                <a:solidFill>
                  <a:schemeClr val="tx1"/>
                </a:solidFill>
              </a:rPr>
              <a:t>Num</a:t>
            </a:r>
            <a:r>
              <a:rPr lang="en-US" altLang="zh-TW" sz="3300" dirty="0" smtClean="0">
                <a:solidFill>
                  <a:schemeClr val="tx1"/>
                </a:solidFill>
              </a:rPr>
              <a:t>/0~255/Time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Average Access Delay (4)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Access Category </a:t>
            </a:r>
            <a:r>
              <a:rPr lang="en-US" altLang="zh-TW" sz="3300" dirty="0" smtClean="0">
                <a:solidFill>
                  <a:schemeClr val="tx1"/>
                </a:solidFill>
              </a:rPr>
              <a:t>Access Delay (4) (0~255)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Available Admission Capacity (2+32)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Available 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Bitmask (2)/Available </a:t>
            </a:r>
            <a:r>
              <a:rPr lang="en-US" altLang="zh-TW" sz="3300" dirty="0">
                <a:solidFill>
                  <a:schemeClr val="tx1"/>
                </a:solidFill>
              </a:rPr>
              <a:t>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List (2*total </a:t>
            </a:r>
            <a:r>
              <a:rPr lang="en-US" altLang="zh-TW" sz="3300" dirty="0" err="1" smtClean="0">
                <a:solidFill>
                  <a:schemeClr val="tx1"/>
                </a:solidFill>
              </a:rPr>
              <a:t>num</a:t>
            </a:r>
            <a:r>
              <a:rPr lang="en-US" altLang="zh-TW" sz="3300" dirty="0" smtClean="0">
                <a:solidFill>
                  <a:schemeClr val="tx1"/>
                </a:solidFill>
              </a:rPr>
              <a:t> of nonzero bits)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tx1"/>
                </a:solidFill>
              </a:rPr>
              <a:t>0/1 , Time</a:t>
            </a:r>
            <a:endParaRPr lang="en-US" altLang="zh-TW" sz="3300" dirty="0">
              <a:solidFill>
                <a:schemeClr val="tx1"/>
              </a:solidFill>
            </a:endParaRPr>
          </a:p>
          <a:p>
            <a:pPr marL="0" indent="0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35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/>
              <a:t>BSS Information on other Channels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The information helps STA know the “</a:t>
            </a:r>
            <a:r>
              <a:rPr lang="en-US" altLang="zh-TW" dirty="0" smtClean="0">
                <a:solidFill>
                  <a:srgbClr val="0070C0"/>
                </a:solidFill>
              </a:rPr>
              <a:t>existence</a:t>
            </a:r>
            <a:r>
              <a:rPr lang="en-US" altLang="zh-TW" dirty="0" smtClean="0"/>
              <a:t>” of other APs in other channels and allow them to move to the channel to scan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However, they may not be superior to the one it just scanned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PHY info such as signal quality is not conveyable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To reduce unnecessary scans, in addition to existence, it may help if the “</a:t>
            </a:r>
            <a:r>
              <a:rPr lang="en-US" altLang="zh-TW" dirty="0" smtClean="0">
                <a:solidFill>
                  <a:srgbClr val="0070C0"/>
                </a:solidFill>
              </a:rPr>
              <a:t>suitability</a:t>
            </a:r>
            <a:r>
              <a:rPr lang="en-US" altLang="zh-TW" dirty="0" smtClean="0"/>
              <a:t>” and “</a:t>
            </a:r>
            <a:r>
              <a:rPr lang="en-US" altLang="zh-TW" dirty="0" smtClean="0">
                <a:solidFill>
                  <a:srgbClr val="0070C0"/>
                </a:solidFill>
              </a:rPr>
              <a:t>difference</a:t>
            </a:r>
            <a:r>
              <a:rPr lang="en-US" altLang="zh-TW" dirty="0" smtClean="0"/>
              <a:t>” between the scanned ones and the remaining ones is known to the STA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If the BSS has many properties in common,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Give stronger reason for the STA to continue scan for better channel or stop here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/>
              <a:t>whether the remaining ones are likely to be better or not</a:t>
            </a:r>
          </a:p>
          <a:p>
            <a:pPr marL="457200" lvl="1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68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dirty="0"/>
              <a:t>In addition to AP Channel </a:t>
            </a:r>
            <a:r>
              <a:rPr lang="en-US" altLang="zh-TW" dirty="0" smtClean="0"/>
              <a:t>Report, AP </a:t>
            </a:r>
            <a:r>
              <a:rPr lang="en-US" altLang="zh-TW" dirty="0"/>
              <a:t>can </a:t>
            </a:r>
            <a:r>
              <a:rPr lang="en-US" altLang="zh-TW" dirty="0" smtClean="0">
                <a:solidFill>
                  <a:schemeClr val="tx1"/>
                </a:solidFill>
              </a:rPr>
              <a:t>attach </a:t>
            </a:r>
            <a:r>
              <a:rPr lang="en-US" altLang="zh-TW" dirty="0">
                <a:solidFill>
                  <a:schemeClr val="tx1"/>
                </a:solidFill>
              </a:rPr>
              <a:t>the </a:t>
            </a:r>
            <a:r>
              <a:rPr lang="en-US" altLang="zh-TW" dirty="0" smtClean="0">
                <a:solidFill>
                  <a:schemeClr val="tx1"/>
                </a:solidFill>
              </a:rPr>
              <a:t>loading information of BSSs on other channels in </a:t>
            </a:r>
            <a:r>
              <a:rPr lang="en-US" altLang="zh-TW" dirty="0">
                <a:solidFill>
                  <a:schemeClr val="tx1"/>
                </a:solidFill>
              </a:rPr>
              <a:t>the probe response and beacon for STA’s reference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condensed and aggregated loading information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Use a coarser unit to represent </a:t>
            </a:r>
            <a:r>
              <a:rPr lang="en-US" altLang="zh-TW" sz="1800" dirty="0"/>
              <a:t>BSS load, BSS </a:t>
            </a:r>
            <a:r>
              <a:rPr lang="en-US" altLang="zh-TW" sz="1800" dirty="0" err="1"/>
              <a:t>Avg</a:t>
            </a:r>
            <a:r>
              <a:rPr lang="en-US" altLang="zh-TW" sz="1800" dirty="0"/>
              <a:t> access delay, BSS Available Admission Capacity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altLang="zh-TW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comparison (helpful </a:t>
            </a:r>
            <a:r>
              <a:rPr lang="en-US" altLang="zh-TW" dirty="0"/>
              <a:t>in ESS </a:t>
            </a:r>
            <a:r>
              <a:rPr lang="en-US" altLang="zh-TW" dirty="0" smtClean="0"/>
              <a:t>case)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signed value of condensed </a:t>
            </a:r>
            <a:r>
              <a:rPr lang="en-US" altLang="zh-TW" sz="1800" dirty="0"/>
              <a:t>loading </a:t>
            </a:r>
            <a:r>
              <a:rPr lang="en-US" altLang="zh-TW" sz="1800" dirty="0" smtClean="0"/>
              <a:t>information;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signal bit for a certain information (like a scoreboard)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2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400" dirty="0" smtClean="0"/>
              <a:t>By </a:t>
            </a:r>
            <a:r>
              <a:rPr lang="en-US" altLang="zh-TW" sz="2400" dirty="0"/>
              <a:t>the scan </a:t>
            </a:r>
            <a:r>
              <a:rPr lang="en-US" altLang="zh-TW" sz="2400" dirty="0" smtClean="0"/>
              <a:t>result, STA can include “</a:t>
            </a:r>
            <a:r>
              <a:rPr lang="en-US" altLang="zh-TW" sz="2400" dirty="0" smtClean="0">
                <a:solidFill>
                  <a:srgbClr val="0070C0"/>
                </a:solidFill>
              </a:rPr>
              <a:t>STA Channel Report</a:t>
            </a:r>
            <a:r>
              <a:rPr lang="en-US" altLang="zh-TW" sz="2400" dirty="0" smtClean="0"/>
              <a:t>” in </a:t>
            </a:r>
            <a:r>
              <a:rPr lang="en-US" altLang="zh-TW" sz="2400" dirty="0" smtClean="0">
                <a:solidFill>
                  <a:srgbClr val="0070C0"/>
                </a:solidFill>
              </a:rPr>
              <a:t>association request </a:t>
            </a:r>
            <a:r>
              <a:rPr lang="en-US" altLang="zh-TW" sz="2400" dirty="0" smtClean="0"/>
              <a:t>when it decides to join certain BSS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dirty="0" smtClean="0"/>
              <a:t>Report to the APs with the existence of BSSs </a:t>
            </a:r>
            <a:r>
              <a:rPr lang="en-US" altLang="zh-TW" dirty="0" smtClean="0"/>
              <a:t>on other channels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/>
              <a:t>BSSs of the same SSID are more viable</a:t>
            </a:r>
            <a:endParaRPr lang="en-US" altLang="zh-TW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dirty="0" smtClean="0"/>
              <a:t>Can additionally attach the loading info or differences of loading info between the scan result and the intending one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000" dirty="0" smtClean="0"/>
              <a:t>A </a:t>
            </a:r>
            <a:r>
              <a:rPr lang="en-US" altLang="zh-TW" sz="2000" dirty="0"/>
              <a:t>condensed and aggregated loading information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dirty="0"/>
              <a:t>Use a </a:t>
            </a:r>
            <a:r>
              <a:rPr lang="en-US" altLang="zh-TW" dirty="0" smtClean="0"/>
              <a:t>coarser </a:t>
            </a:r>
            <a:r>
              <a:rPr lang="en-US" altLang="zh-TW" dirty="0"/>
              <a:t>unit to represent BSS load, BSS </a:t>
            </a:r>
            <a:r>
              <a:rPr lang="en-US" altLang="zh-TW" dirty="0" err="1"/>
              <a:t>Avg</a:t>
            </a:r>
            <a:r>
              <a:rPr lang="en-US" altLang="zh-TW" dirty="0"/>
              <a:t> access delay, BSS Available Admission Capacity</a:t>
            </a:r>
          </a:p>
          <a:p>
            <a:pPr marL="1657350" lvl="3" indent="-285750">
              <a:buFont typeface="Arial" pitchFamily="34" charset="0"/>
              <a:buChar char="•"/>
            </a:pPr>
            <a:endParaRPr lang="en-US" altLang="zh-TW" sz="1400" dirty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000" dirty="0"/>
              <a:t>A comparison (helpful in ESS case)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dirty="0"/>
              <a:t>A signed value of condensed loading </a:t>
            </a:r>
            <a:r>
              <a:rPr lang="en-US" altLang="zh-TW" dirty="0" smtClean="0"/>
              <a:t>information;</a:t>
            </a:r>
            <a:endParaRPr lang="en-US" altLang="zh-TW" dirty="0"/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dirty="0"/>
              <a:t>A signal bit for a certain information (like a scoreboard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36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Proposal of scoreboard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1800" dirty="0"/>
              <a:t>BSS Load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/>
              <a:t>Station Count(2)/Channel Utilization(1)/Available Admission Capacity(1)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800" dirty="0" smtClean="0"/>
              <a:t>BSS </a:t>
            </a:r>
            <a:r>
              <a:rPr lang="en-US" altLang="zh-TW" sz="1800" dirty="0"/>
              <a:t>Average Access Delay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/>
              <a:t>Access Category Access Delay (4) (0~255)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1800" dirty="0"/>
              <a:t>BSS Available Admission Capacity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/>
              <a:t>Available Admission Capacity Bitmask (2)/Available Admission Capacity List (2*total </a:t>
            </a:r>
            <a:r>
              <a:rPr lang="en-US" altLang="zh-TW" sz="1600" dirty="0" err="1"/>
              <a:t>num</a:t>
            </a:r>
            <a:r>
              <a:rPr lang="en-US" altLang="zh-TW" sz="1600" dirty="0"/>
              <a:t> of nonzero bits)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54043"/>
              </p:ext>
            </p:extLst>
          </p:nvPr>
        </p:nvGraphicFramePr>
        <p:xfrm>
          <a:off x="395536" y="3861048"/>
          <a:ext cx="8448945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720080"/>
                <a:gridCol w="792088"/>
                <a:gridCol w="792088"/>
                <a:gridCol w="720080"/>
                <a:gridCol w="792088"/>
                <a:gridCol w="792088"/>
                <a:gridCol w="288032"/>
                <a:gridCol w="288032"/>
                <a:gridCol w="288032"/>
                <a:gridCol w="360040"/>
                <a:gridCol w="289293"/>
                <a:gridCol w="502795"/>
                <a:gridCol w="330981"/>
                <a:gridCol w="389104"/>
                <a:gridCol w="528060"/>
              </a:tblGrid>
              <a:tr h="381526"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</a:rPr>
                        <a:t>Scoreboard (Size 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</a:rPr>
                        <a:t>is dependent on</a:t>
                      </a:r>
                      <a:r>
                        <a:rPr lang="en-US" altLang="zh-TW" sz="1400" baseline="0" dirty="0" smtClean="0">
                          <a:solidFill>
                            <a:schemeClr val="bg1"/>
                          </a:solidFill>
                        </a:rPr>
                        <a:t> the adopted unit and </a:t>
                      </a:r>
                      <a:r>
                        <a:rPr lang="en-US" altLang="zh-TW" sz="1400" baseline="0" dirty="0" smtClean="0">
                          <a:solidFill>
                            <a:schemeClr val="bg1"/>
                          </a:solidFill>
                        </a:rPr>
                        <a:t>interpretation)</a:t>
                      </a:r>
                      <a:endParaRPr lang="zh-TW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70375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/>
                        <a:t>BSS Load</a:t>
                      </a:r>
                      <a:endParaRPr lang="zh-TW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</a:rPr>
                        <a:t>BSS Average Access Delay</a:t>
                      </a:r>
                    </a:p>
                    <a:p>
                      <a:pPr algn="ctr"/>
                      <a:endParaRPr lang="zh-TW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</a:rPr>
                        <a:t>BSS Available Admission Capacity</a:t>
                      </a:r>
                    </a:p>
                    <a:p>
                      <a:pPr algn="ctr"/>
                      <a:endParaRPr lang="zh-TW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4038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/>
                        <a:t>STA Count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/>
                        <a:t>Channel</a:t>
                      </a:r>
                      <a:r>
                        <a:rPr lang="en-US" altLang="zh-TW" sz="1050" baseline="0" dirty="0" smtClean="0"/>
                        <a:t> Utilization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/>
                        <a:t>Available Admission Capacity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/>
                        <a:t>Avg</a:t>
                      </a:r>
                      <a:r>
                        <a:rPr lang="en-US" altLang="zh-TW" sz="1050" dirty="0" smtClean="0"/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/>
                        <a:t>Delay for</a:t>
                      </a:r>
                    </a:p>
                    <a:p>
                      <a:pPr algn="ctr"/>
                      <a:r>
                        <a:rPr lang="en-US" altLang="zh-TW" sz="1050" dirty="0" smtClean="0"/>
                        <a:t>AC_BE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/>
                        <a:t>Avg</a:t>
                      </a:r>
                      <a:r>
                        <a:rPr lang="en-US" altLang="zh-TW" sz="1050" dirty="0" smtClean="0"/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/>
                        <a:t>Delay for AC_BK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/>
                        <a:t>Avg</a:t>
                      </a:r>
                      <a:r>
                        <a:rPr lang="en-US" altLang="zh-TW" sz="1050" dirty="0" smtClean="0"/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/>
                        <a:t>Delay for </a:t>
                      </a:r>
                    </a:p>
                    <a:p>
                      <a:pPr algn="ctr"/>
                      <a:r>
                        <a:rPr lang="en-US" altLang="zh-TW" sz="1050" dirty="0" smtClean="0"/>
                        <a:t>AC_VI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/>
                        <a:t>Avg</a:t>
                      </a:r>
                      <a:r>
                        <a:rPr lang="en-US" altLang="zh-TW" sz="1050" dirty="0" smtClean="0"/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/>
                        <a:t>Delay for AC_VO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UP 0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smtClean="0"/>
                        <a:t>…</a:t>
                      </a:r>
                      <a:endParaRPr lang="zh-TW" alt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UP 7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AC 0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AC 1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…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AC 3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Reserved</a:t>
                      </a:r>
                      <a:endParaRPr lang="zh-TW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/>
                        <a:t>…</a:t>
                      </a:r>
                      <a:endParaRPr lang="zh-TW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303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In addition to existence, more information can be provided to reduce unnecessary scan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The information can be a comparison between others and the one announcing it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For ESSs with common capabilities, most recent information such as loading and access delay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The notion of Multiple BSSID can be reused (only coding the different part based on a reference BSSID)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/>
              <a:t>For scanning STAs obtained this info can decide to continue scanning in the indicated better channels or even stop scanning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/>
              <a:t>Some of channels </a:t>
            </a:r>
            <a:r>
              <a:rPr lang="en-US" altLang="zh-TW" sz="2200" dirty="0" smtClean="0"/>
              <a:t>remaining in </a:t>
            </a:r>
            <a:r>
              <a:rPr lang="en-US" altLang="zh-TW" sz="2200" dirty="0" err="1"/>
              <a:t>ChannelList</a:t>
            </a:r>
            <a:r>
              <a:rPr lang="en-US" altLang="zh-TW" sz="2200" dirty="0"/>
              <a:t> of MLME-</a:t>
            </a:r>
            <a:r>
              <a:rPr lang="en-US" altLang="zh-TW" sz="2200" dirty="0" err="1"/>
              <a:t>SCAN.request</a:t>
            </a:r>
            <a:r>
              <a:rPr lang="en-US" altLang="zh-TW" sz="2200" dirty="0"/>
              <a:t> can be </a:t>
            </a:r>
            <a:r>
              <a:rPr lang="en-US" altLang="zh-TW" sz="2200" dirty="0" smtClean="0"/>
              <a:t>omitted based 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/>
              <a:t>Existence of BSSs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>
                <a:solidFill>
                  <a:schemeClr val="tx1"/>
                </a:solidFill>
              </a:rPr>
              <a:t>Suitability and availability of BSSs </a:t>
            </a:r>
            <a:endParaRPr lang="en-US" altLang="zh-TW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56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July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to include the condensed loading-related information for other channels </a:t>
            </a:r>
            <a:r>
              <a:rPr lang="en-US" dirty="0" smtClean="0"/>
              <a:t>in the probe response and beacon?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 </a:t>
            </a:r>
            <a:br>
              <a:rPr lang="en-US" sz="1800" dirty="0" smtClean="0"/>
            </a:br>
            <a:r>
              <a:rPr lang="en-US" sz="1800" dirty="0" smtClean="0"/>
              <a:t>No:</a:t>
            </a:r>
            <a:br>
              <a:rPr lang="en-US" sz="1800" dirty="0" smtClean="0"/>
            </a:br>
            <a:r>
              <a:rPr lang="en-US" sz="1800" dirty="0" smtClean="0"/>
              <a:t>Abstain:  </a:t>
            </a:r>
          </a:p>
        </p:txBody>
      </p:sp>
    </p:spTree>
    <p:extLst>
      <p:ext uri="{BB962C8B-B14F-4D97-AF65-F5344CB8AC3E}">
        <p14:creationId xmlns:p14="http://schemas.microsoft.com/office/powerpoint/2010/main" val="15476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12015</TotalTime>
  <Words>781</Words>
  <Application>Microsoft Office PowerPoint</Application>
  <PresentationFormat>如螢幕大小 (4:3)</PresentationFormat>
  <Paragraphs>130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BSS information on other channels</vt:lpstr>
      <vt:lpstr>Fast Network Discovery (12/0157r8)</vt:lpstr>
      <vt:lpstr>Available information in probe responses/beacons</vt:lpstr>
      <vt:lpstr>BSS Information on other Channels</vt:lpstr>
      <vt:lpstr>Proposal</vt:lpstr>
      <vt:lpstr>Proposal</vt:lpstr>
      <vt:lpstr>Proposal of scoreboard</vt:lpstr>
      <vt:lpstr>Conclusion</vt:lpstr>
      <vt:lpstr>Straw Poll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info on other channels</dc:title>
  <dc:creator>Jing Hsieh(謝景融)</dc:creator>
  <cp:lastModifiedBy>Jing Hsieh(謝景融)</cp:lastModifiedBy>
  <cp:revision>99</cp:revision>
  <cp:lastPrinted>2012-06-29T10:30:19Z</cp:lastPrinted>
  <dcterms:created xsi:type="dcterms:W3CDTF">2012-06-19T07:06:47Z</dcterms:created>
  <dcterms:modified xsi:type="dcterms:W3CDTF">2012-07-06T13:01:29Z</dcterms:modified>
</cp:coreProperties>
</file>