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1" r:id="rId3"/>
    <p:sldId id="299" r:id="rId4"/>
    <p:sldId id="287" r:id="rId5"/>
    <p:sldId id="305" r:id="rId6"/>
    <p:sldId id="304" r:id="rId7"/>
    <p:sldId id="301" r:id="rId8"/>
    <p:sldId id="302" r:id="rId9"/>
    <p:sldId id="293" r:id="rId10"/>
    <p:sldId id="30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92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860549" y="175081"/>
            <a:ext cx="13783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zh-CN" dirty="0"/>
              <a:t>doc.: IEEE </a:t>
            </a:r>
            <a:r>
              <a:rPr lang="en-US" altLang="zh-CN" dirty="0" smtClean="0"/>
              <a:t>802.11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5AB8E037-1A75-4EC4-AE6D-300D331DA7A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15946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zh-CN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4FAE7BC6-ACA7-4F00-A4FE-85277DE77CF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1178996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56AA3176-F1EA-4D66-82F2-CE1FC2834A64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62BA833-9F10-47F1-B922-860D571906C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453D06B-0392-4754-B2A2-E91944336B6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91E61B2-CF2B-4CC7-BF8B-1A81CD26C96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3492426-BCCD-4D74-9D7D-2414C4E7961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744C9AB-E25A-4FE4-B741-396676AD31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CB830D7-064D-4C6A-847C-2C85C27CF7C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D9AFAE0B-AFAF-4C3B-A96D-B8A9C27E489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0B94E1F-E6BE-4C42-ACAB-29BFC781243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40E0CBB-CEA7-461A-80C6-1D2FD765199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641EE8B-0E20-42E0-8C40-124C9FC6754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6B3F46B1-210D-4509-9D86-63C489F2F35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宋体" charset="-122"/>
              </a:defRPr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宋体" charset="-122"/>
              </a:defRPr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宋体" charset="-122"/>
              </a:defRPr>
            </a:lvl1pPr>
          </a:lstStyle>
          <a:p>
            <a:r>
              <a:rPr lang="en-US" altLang="zh-CN"/>
              <a:t>Slide </a:t>
            </a:r>
            <a:fld id="{739F18D2-AD72-4AA9-945B-0B00F3BDF15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zh-CN" sz="1800" b="1" dirty="0">
                <a:ea typeface="宋体" charset="-122"/>
              </a:rPr>
              <a:t>doc.: IEEE </a:t>
            </a:r>
            <a:r>
              <a:rPr lang="en-US" altLang="zh-CN" sz="1800" b="1" dirty="0" smtClean="0">
                <a:ea typeface="宋体" charset="-122"/>
              </a:rPr>
              <a:t>802.11-12/0779r0</a:t>
            </a:r>
            <a:endParaRPr lang="en-US" altLang="zh-CN" sz="1800" b="1" dirty="0">
              <a:ea typeface="宋体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zh-CN">
                <a:ea typeface="宋体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barber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iudapeng@chinamobile.com" TargetMode="External"/><Relationship Id="rId4" Type="http://schemas.openxmlformats.org/officeDocument/2006/relationships/hyperlink" Target="mailto:ping.fang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7E541D0B-CF74-4B68-82E3-58F79C6030FD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Scanning from Specific Channel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>
                <a:ea typeface="宋体" charset="-122"/>
              </a:rPr>
              <a:t>Date:</a:t>
            </a:r>
            <a:r>
              <a:rPr lang="en-US" altLang="zh-CN" sz="2000" b="0" dirty="0">
                <a:ea typeface="宋体" charset="-122"/>
              </a:rPr>
              <a:t> </a:t>
            </a:r>
            <a:r>
              <a:rPr lang="en-US" altLang="zh-CN" sz="2000" b="0" dirty="0" smtClean="0">
                <a:ea typeface="宋体" charset="-122"/>
              </a:rPr>
              <a:t>2012-07-04</a:t>
            </a:r>
            <a:endParaRPr lang="en-US" altLang="zh-CN" sz="2000" b="0" dirty="0">
              <a:ea typeface="宋体" charset="-122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>
                <a:ea typeface="宋体" charset="-122"/>
              </a:rPr>
              <a:t>Authors:</a:t>
            </a:r>
            <a:endParaRPr lang="en-US" altLang="zh-CN" sz="2000">
              <a:ea typeface="宋体" charset="-122"/>
            </a:endParaRPr>
          </a:p>
        </p:txBody>
      </p:sp>
      <p:graphicFrame>
        <p:nvGraphicFramePr>
          <p:cNvPr id="9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0439117"/>
              </p:ext>
            </p:extLst>
          </p:nvPr>
        </p:nvGraphicFramePr>
        <p:xfrm>
          <a:off x="609600" y="2362200"/>
          <a:ext cx="8148545" cy="1954530"/>
        </p:xfrm>
        <a:graphic>
          <a:graphicData uri="http://schemas.openxmlformats.org/drawingml/2006/table">
            <a:tbl>
              <a:tblPr/>
              <a:tblGrid>
                <a:gridCol w="1629056"/>
                <a:gridCol w="1505000"/>
                <a:gridCol w="1802082"/>
                <a:gridCol w="1292158"/>
                <a:gridCol w="192024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Name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Phone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email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Ping Fang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Ji Chen</a:t>
                      </a:r>
                      <a:endParaRPr kumimoji="0" lang="zh-CN" altLang="zh-CN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Huawei</a:t>
                      </a: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Technologies Co.</a:t>
                      </a:r>
                      <a:r>
                        <a:rPr kumimoji="0" lang="en-US" altLang="ja-JP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Ltd.</a:t>
                      </a:r>
                      <a:endParaRPr kumimoji="0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Bldg 7, Vision Software Park, Road </a:t>
                      </a:r>
                      <a:r>
                        <a:rPr kumimoji="0" lang="en-US" altLang="ja-JP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Gaoxin</a:t>
                      </a:r>
                      <a:r>
                        <a:rPr kumimoji="0" lang="en-US" altLang="ja-JP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ja-JP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Sourth</a:t>
                      </a:r>
                      <a:r>
                        <a:rPr kumimoji="0" lang="en-US" altLang="ja-JP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9, </a:t>
                      </a:r>
                      <a:r>
                        <a:rPr kumimoji="0" lang="en-US" altLang="ja-JP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Nanshan</a:t>
                      </a:r>
                      <a:r>
                        <a:rPr kumimoji="0" lang="en-US" altLang="ja-JP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District, Shenzhen, Guangdong, China, 518057</a:t>
                      </a:r>
                      <a:endParaRPr kumimoji="0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</a:t>
                      </a:r>
                      <a:r>
                        <a:rPr kumimoji="0" lang="en-US" altLang="ja-JP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86 755 </a:t>
                      </a:r>
                      <a:r>
                        <a:rPr kumimoji="0" lang="en-US" altLang="ja-JP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36839346</a:t>
                      </a:r>
                      <a:endParaRPr kumimoji="0" lang="ko-KR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  <a:hlinkClick r:id="rId3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4"/>
                        </a:rPr>
                        <a:t>ping.fang@huawei.com</a:t>
                      </a:r>
                      <a:endParaRPr kumimoji="0" lang="en-US" altLang="ja-JP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ji.chen@huawei.com</a:t>
                      </a:r>
                      <a:endParaRPr kumimoji="0" lang="en-US" altLang="ja-JP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  <a:hlinkClick r:id="rId3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kumimoji="1" lang="en-US" altLang="ja-JP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Dapeng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China Mobile</a:t>
                      </a:r>
                      <a:endParaRPr kumimoji="1" lang="ja-JP" alt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32 </a:t>
                      </a:r>
                      <a:r>
                        <a:rPr kumimoji="1" lang="en-US" altLang="zh-CN" sz="105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Xuanwumen</a:t>
                      </a:r>
                      <a:r>
                        <a:rPr kumimoji="1" lang="en-US" altLang="zh-CN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 West Street </a:t>
                      </a:r>
                      <a:r>
                        <a:rPr kumimoji="1" lang="en-US" altLang="zh-CN" sz="105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Beijng</a:t>
                      </a:r>
                      <a:r>
                        <a:rPr kumimoji="1" lang="en-US" altLang="zh-CN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, </a:t>
                      </a:r>
                      <a:r>
                        <a:rPr kumimoji="1" lang="en-US" altLang="zh-CN" sz="105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Xicheng</a:t>
                      </a:r>
                      <a:r>
                        <a:rPr kumimoji="1" lang="en-US" altLang="zh-CN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 District, 100053 China </a:t>
                      </a:r>
                      <a:endParaRPr kumimoji="1" lang="ja-JP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hlinkClick r:id="rId5"/>
                        </a:rPr>
                        <a:t>liudapeng@chinamobile.com</a:t>
                      </a:r>
                      <a:endParaRPr kumimoji="1" lang="en-US" altLang="ja-JP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722561" y="332601"/>
            <a:ext cx="942566" cy="276999"/>
          </a:xfrm>
        </p:spPr>
        <p:txBody>
          <a:bodyPr/>
          <a:lstStyle/>
          <a:p>
            <a:pPr algn="r"/>
            <a:r>
              <a:rPr lang="en-US" altLang="zh-CN" dirty="0" smtClean="0"/>
              <a:t>July 2012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844824"/>
            <a:ext cx="784664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Do you support adding the following text to the subsection of 6.1 in the </a:t>
            </a:r>
            <a:r>
              <a:rPr lang="en-US" altLang="zh-CN" sz="2400" b="1" kern="0" dirty="0" err="1" smtClean="0">
                <a:solidFill>
                  <a:srgbClr val="000000"/>
                </a:solidFill>
                <a:latin typeface="Times New Roman"/>
              </a:rPr>
              <a:t>TGai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 SFD, 12/0151r7: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11ai should have mechanism to support that AP select its working channel according to its SSID, and STA scan a target AP with known SSID from the channel according to the SSID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Abstain: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>
                <a:ea typeface="宋体" charset="-122"/>
              </a:rPr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en-US" altLang="ja-JP" dirty="0" smtClean="0"/>
              <a:t>This contribution describes a technical proposal for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. In </a:t>
            </a:r>
            <a:r>
              <a:rPr lang="en-GB" altLang="ja-JP" dirty="0" smtClean="0"/>
              <a:t>this proposal, </a:t>
            </a:r>
            <a:r>
              <a:rPr lang="en-US" altLang="ja-JP" dirty="0" smtClean="0"/>
              <a:t> STA is proposed to scan for a AP starting from a specific channel calculated from the target AP’s SSID, to improve the AP discovery efficiency.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 smtClean="0"/>
              <a:t>Conformance w/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PAR &amp; 5C </a:t>
            </a:r>
            <a:endParaRPr lang="en-US" dirty="0"/>
          </a:p>
        </p:txBody>
      </p:sp>
      <p:graphicFrame>
        <p:nvGraphicFramePr>
          <p:cNvPr id="8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31640252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706686"/>
            <a:ext cx="7056784" cy="63341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Problem Statement</a:t>
            </a:r>
            <a:endParaRPr lang="zh-CN" altLang="en-US" dirty="0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11560" y="4869160"/>
            <a:ext cx="777686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dirty="0" smtClean="0">
                <a:latin typeface="+mn-lt"/>
              </a:rPr>
              <a:t>In above examples, the scanning time T1 and T2 in CH1 and CH2 are wasted.</a:t>
            </a:r>
            <a:endParaRPr lang="zh-CN" altLang="zh-CN" sz="2000" dirty="0" smtClean="0">
              <a:latin typeface="+mn-lt"/>
            </a:endParaRPr>
          </a:p>
          <a:p>
            <a:pPr marL="342900" marR="0" lvl="0" indent="-342900" defTabSz="914400" latinLnBrk="0">
              <a:spcBef>
                <a:spcPct val="20000"/>
              </a:spcBef>
              <a:buClrTx/>
              <a:buSzTx/>
              <a:buChar char="•"/>
              <a:tabLst/>
              <a:defRPr/>
            </a:pPr>
            <a:r>
              <a:rPr lang="en-US" altLang="zh-CN" sz="2000" dirty="0" smtClean="0">
                <a:latin typeface="+mn-lt"/>
              </a:rPr>
              <a:t>If a AP randomly selects a working channel, and STA scan for a AP starting with a randomly chosen channel, time can be wasted before the STA can find the target channel.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2123728" y="1484784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331640" y="134076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 in CH3</a:t>
            </a:r>
            <a:endParaRPr lang="zh-CN" altLang="en-US" dirty="0"/>
          </a:p>
        </p:txBody>
      </p:sp>
      <p:cxnSp>
        <p:nvCxnSpPr>
          <p:cNvPr id="18" name="直接连接符 17"/>
          <p:cNvCxnSpPr/>
          <p:nvPr/>
        </p:nvCxnSpPr>
        <p:spPr bwMode="auto">
          <a:xfrm>
            <a:off x="2123728" y="2420888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2483768" y="1988840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左大括号 19"/>
          <p:cNvSpPr/>
          <p:nvPr/>
        </p:nvSpPr>
        <p:spPr bwMode="auto">
          <a:xfrm rot="16200000">
            <a:off x="2915816" y="1988840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31640" y="22768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843808" y="256490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 flipV="1">
            <a:off x="3491880" y="1988840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 flipV="1">
            <a:off x="4499992" y="1484784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>
            <a:off x="5364088" y="1484784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左大括号 34"/>
          <p:cNvSpPr/>
          <p:nvPr/>
        </p:nvSpPr>
        <p:spPr bwMode="auto">
          <a:xfrm rot="16200000">
            <a:off x="4932040" y="1988840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36" name="左大括号 35"/>
          <p:cNvSpPr/>
          <p:nvPr/>
        </p:nvSpPr>
        <p:spPr bwMode="auto">
          <a:xfrm rot="16200000">
            <a:off x="3923928" y="1988840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51920" y="256490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60032" y="256490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491880" y="177281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Request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CH2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483768" y="177281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Request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CH1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99992" y="177281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Request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CH3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64088" y="1484784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Response in CH3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35896" y="278092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Active Scan case</a:t>
            </a:r>
            <a:endParaRPr lang="zh-CN" altLang="en-US" sz="1600" dirty="0"/>
          </a:p>
        </p:txBody>
      </p:sp>
      <p:cxnSp>
        <p:nvCxnSpPr>
          <p:cNvPr id="44" name="直接连接符 43"/>
          <p:cNvCxnSpPr/>
          <p:nvPr/>
        </p:nvCxnSpPr>
        <p:spPr bwMode="auto">
          <a:xfrm>
            <a:off x="2123728" y="3356992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331640" y="321297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 in CH3</a:t>
            </a:r>
            <a:endParaRPr lang="zh-CN" altLang="en-US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2123728" y="4293096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左大括号 47"/>
          <p:cNvSpPr/>
          <p:nvPr/>
        </p:nvSpPr>
        <p:spPr bwMode="auto">
          <a:xfrm rot="16200000">
            <a:off x="2915816" y="3861048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31640" y="414908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43808" y="443711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5364088" y="3356992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4" name="左大括号 53"/>
          <p:cNvSpPr/>
          <p:nvPr/>
        </p:nvSpPr>
        <p:spPr bwMode="auto">
          <a:xfrm rot="16200000">
            <a:off x="4932040" y="3861048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55" name="左大括号 54"/>
          <p:cNvSpPr/>
          <p:nvPr/>
        </p:nvSpPr>
        <p:spPr bwMode="auto">
          <a:xfrm rot="16200000">
            <a:off x="3923928" y="3861048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51920" y="443711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860032" y="443711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491880" y="383143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Listen in CH2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83768" y="383143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Listen in CH1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499992" y="383143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Listen in CH3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64088" y="335699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Beacon in CH3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635896" y="465313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Passive Scan case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3568" y="1988840"/>
            <a:ext cx="705678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74638" lvl="0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AP selects a specific channel as its working channel with higher priority.</a:t>
            </a:r>
          </a:p>
          <a:p>
            <a:pPr marL="742950" lvl="1" indent="-285750">
              <a:spcBef>
                <a:spcPct val="20000"/>
              </a:spcBef>
              <a:buChar char="–"/>
            </a:pPr>
            <a:r>
              <a:rPr lang="en-US" altLang="zh-CN" sz="2000" dirty="0" smtClean="0">
                <a:latin typeface="+mn-lt"/>
                <a:ea typeface="ＭＳ Ｐゴシック" charset="-128"/>
              </a:rPr>
              <a:t>The specific channel could be a channel calculated from the AP’s SSID.</a:t>
            </a: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STA scan for the target AP starting from the specific channel.</a:t>
            </a:r>
          </a:p>
          <a:p>
            <a:pPr marL="742950" lvl="1" indent="-285750">
              <a:spcBef>
                <a:spcPct val="20000"/>
              </a:spcBef>
              <a:buChar char="–"/>
            </a:pPr>
            <a:r>
              <a:rPr lang="en-US" altLang="zh-CN" sz="2000" dirty="0" smtClean="0">
                <a:ea typeface="ＭＳ Ｐゴシック" charset="-128"/>
              </a:rPr>
              <a:t>The specific channel is a channel calculated from the AP’s SSID, with the same rule as used by AP.</a:t>
            </a:r>
          </a:p>
          <a:p>
            <a:pPr marL="274638" lvl="0" indent="-274638">
              <a:spcBef>
                <a:spcPct val="20000"/>
              </a:spcBef>
            </a:pPr>
            <a:endParaRPr lang="en-US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endParaRPr kumimoji="0" lang="zh-CN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55576" y="980728"/>
            <a:ext cx="792088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CN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Proposed Solution 1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043608" y="5517232"/>
            <a:ext cx="72008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74638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STA starts to scan from a specific channel, then the target AP could be found within T3.</a:t>
            </a: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endParaRPr kumimoji="0" lang="zh-CN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55576" y="882675"/>
            <a:ext cx="792088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zh-CN" sz="3200" b="1" kern="0" dirty="0" smtClean="0">
                <a:solidFill>
                  <a:srgbClr val="000000"/>
                </a:solidFill>
                <a:latin typeface="Times New Roman"/>
              </a:rPr>
              <a:t>Proposed Solution 2</a:t>
            </a:r>
            <a:endParaRPr lang="en-US" altLang="zh-CN" sz="3200" b="1" kern="0" dirty="0" smtClean="0">
              <a:solidFill>
                <a:srgbClr val="000000"/>
              </a:solidFill>
              <a:ea typeface="宋体" charset="-122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2123728" y="1916832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331640" y="177281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 in CH3</a:t>
            </a:r>
            <a:endParaRPr lang="zh-CN" altLang="en-US" dirty="0"/>
          </a:p>
        </p:txBody>
      </p:sp>
      <p:cxnSp>
        <p:nvCxnSpPr>
          <p:cNvPr id="15" name="直接连接符 14"/>
          <p:cNvCxnSpPr/>
          <p:nvPr/>
        </p:nvCxnSpPr>
        <p:spPr bwMode="auto">
          <a:xfrm>
            <a:off x="2123728" y="2852936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331640" y="270892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cxnSp>
        <p:nvCxnSpPr>
          <p:cNvPr id="21" name="直接箭头连接符 20"/>
          <p:cNvCxnSpPr/>
          <p:nvPr/>
        </p:nvCxnSpPr>
        <p:spPr bwMode="auto">
          <a:xfrm flipV="1">
            <a:off x="2555776" y="1916832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>
            <a:off x="3419872" y="1916832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左大括号 22"/>
          <p:cNvSpPr/>
          <p:nvPr/>
        </p:nvSpPr>
        <p:spPr bwMode="auto">
          <a:xfrm rot="16200000">
            <a:off x="2987824" y="2420888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15816" y="299695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55776" y="2204864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Request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CH3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19872" y="1916832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Response in CH3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35896" y="314096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Active Scan case</a:t>
            </a:r>
            <a:endParaRPr lang="zh-CN" altLang="en-US" sz="1600" dirty="0"/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2123728" y="3789040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1331640" y="364502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 in CH3</a:t>
            </a:r>
            <a:endParaRPr lang="zh-CN" altLang="en-US" dirty="0"/>
          </a:p>
        </p:txBody>
      </p:sp>
      <p:cxnSp>
        <p:nvCxnSpPr>
          <p:cNvPr id="34" name="直接连接符 33"/>
          <p:cNvCxnSpPr/>
          <p:nvPr/>
        </p:nvCxnSpPr>
        <p:spPr bwMode="auto">
          <a:xfrm>
            <a:off x="2123728" y="4725144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331640" y="458112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cxnSp>
        <p:nvCxnSpPr>
          <p:cNvPr id="38" name="直接箭头连接符 37"/>
          <p:cNvCxnSpPr/>
          <p:nvPr/>
        </p:nvCxnSpPr>
        <p:spPr bwMode="auto">
          <a:xfrm>
            <a:off x="3419872" y="3789040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左大括号 38"/>
          <p:cNvSpPr/>
          <p:nvPr/>
        </p:nvSpPr>
        <p:spPr bwMode="auto">
          <a:xfrm rot="16200000">
            <a:off x="2987824" y="4293096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15816" y="4869160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55776" y="426347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Listen in CH3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419872" y="378904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Beacon in CH3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07904" y="501317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Passive Scan case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734481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74638" lvl="0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What if the specific channel is occupied by others when AP selecting the working channel?</a:t>
            </a:r>
          </a:p>
          <a:p>
            <a:pPr marL="742950" lvl="1" indent="-285750">
              <a:spcBef>
                <a:spcPct val="20000"/>
              </a:spcBef>
              <a:buChar char="–"/>
            </a:pPr>
            <a:r>
              <a:rPr lang="en-US" altLang="zh-CN" sz="2000" dirty="0" smtClean="0">
                <a:latin typeface="+mn-lt"/>
                <a:ea typeface="ＭＳ Ｐゴシック" charset="-128"/>
              </a:rPr>
              <a:t>AP could select the second, third, fourth, … specific channel, as its working channel.</a:t>
            </a:r>
          </a:p>
          <a:p>
            <a:pPr marL="742950" lvl="1" indent="-285750">
              <a:spcBef>
                <a:spcPct val="20000"/>
              </a:spcBef>
              <a:buChar char="–"/>
            </a:pPr>
            <a:r>
              <a:rPr lang="en-US" altLang="zh-CN" sz="2000" dirty="0" smtClean="0">
                <a:latin typeface="+mn-lt"/>
                <a:ea typeface="ＭＳ Ｐゴシック" charset="-128"/>
              </a:rPr>
              <a:t>The second, third, fourth, … specific channel could be calculated from the AP’s SSID.</a:t>
            </a: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What the target AP can not be found in the specific channel for a STA?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2000" dirty="0" smtClean="0">
                <a:latin typeface="+mn-lt"/>
                <a:ea typeface="ＭＳ Ｐゴシック" charset="-128"/>
              </a:rPr>
              <a:t>STA could continue the scan in the second, third, fourth, … specific channel.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2000" dirty="0" smtClean="0">
                <a:ea typeface="ＭＳ Ｐゴシック" charset="-128"/>
              </a:rPr>
              <a:t>The second, third, fourth, … specific channel could be calculated from the  target AP’s SSID, with same rule as used by AP</a:t>
            </a:r>
            <a:endParaRPr lang="en-US" altLang="zh-CN" sz="2000" dirty="0" smtClean="0">
              <a:latin typeface="+mn-lt"/>
              <a:ea typeface="ＭＳ Ｐゴシック" charset="-128"/>
            </a:endParaRPr>
          </a:p>
          <a:p>
            <a:pPr marL="274638" lvl="0" indent="-274638">
              <a:spcBef>
                <a:spcPct val="20000"/>
              </a:spcBef>
            </a:pPr>
            <a:endParaRPr lang="en-US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endParaRPr kumimoji="0" lang="zh-CN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55576" y="908720"/>
            <a:ext cx="792088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CN" sz="3200" b="1" kern="0" noProof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Error handling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 selects a specific channel as its working channel according to its SSID, and STA scan for the target AP start from this specific channel to speed up the AP/network discovery.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34885" y="6475413"/>
            <a:ext cx="1409040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/>
              <a:t>Straw Poll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844824"/>
            <a:ext cx="784664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Do you support adding the following text to the subsection of 6.1 in the </a:t>
            </a:r>
            <a:r>
              <a:rPr lang="en-US" altLang="zh-CN" sz="2400" b="1" kern="0" dirty="0" err="1" smtClean="0">
                <a:solidFill>
                  <a:srgbClr val="000000"/>
                </a:solidFill>
                <a:latin typeface="Times New Roman"/>
              </a:rPr>
              <a:t>TGai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 SFD, 12/0151r7: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11ai should have mechanism to support that AP select its working channel according to its SSID, and STA scan a target AP with known SSID from the channel according to the SSID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Abstain: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2236</TotalTime>
  <Words>877</Words>
  <Application>Microsoft Office PowerPoint</Application>
  <PresentationFormat>全屏显示(4:3)</PresentationFormat>
  <Paragraphs>157</Paragraphs>
  <Slides>10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802-11-Submission</vt:lpstr>
      <vt:lpstr>Scanning from Specific Channel</vt:lpstr>
      <vt:lpstr>Abstract</vt:lpstr>
      <vt:lpstr>Conformance w/ TGai PAR &amp; 5C </vt:lpstr>
      <vt:lpstr>Problem Statement</vt:lpstr>
      <vt:lpstr>幻灯片 5</vt:lpstr>
      <vt:lpstr>幻灯片 6</vt:lpstr>
      <vt:lpstr>幻灯片 7</vt:lpstr>
      <vt:lpstr>Summary</vt:lpstr>
      <vt:lpstr>Straw Poll</vt:lpstr>
      <vt:lpstr>Motion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huawei</dc:creator>
  <cp:lastModifiedBy>Fangping</cp:lastModifiedBy>
  <cp:revision>196</cp:revision>
  <cp:lastPrinted>1998-02-10T13:28:06Z</cp:lastPrinted>
  <dcterms:created xsi:type="dcterms:W3CDTF">2011-11-01T05:42:00Z</dcterms:created>
  <dcterms:modified xsi:type="dcterms:W3CDTF">2012-07-06T10:03:25Z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(3)/nNN+2AqbpDqxLhctD6dSDrBghBMq08+OxfHJYtG/RHOl30Zg6iArxrjBlwW/EyyUoQ9Q+bm_x000d_
PSTn20U5z2OtJIUDI4+c8XDkr5ZzO4+bCkckt8nPiJ1Yfx7TxAv96IBk3jLGK6IaUtdJwZjk_x000d_
9T44f5QfFQsptfFbQ4PXBL+9mYPPexWqNyv8bTtwlBIoVQTsXaOXZS9YbBPdmpIk+H5gWwr9_x000d_
gKu47GOT6HTFyQNZpC</vt:lpwstr>
  </property>
  <property fmtid="{D5CDD505-2E9C-101B-9397-08002B2CF9AE}" pid="3" name="_ms_pID_7253431">
    <vt:lpwstr>LMipckPLEdTN0YnPXAs5yXVsITLNF5eaSz0tckANBrwpIE1APAoVGD_x000d_
mc2ErRmxzcZ42xTF9n+A5wx4xSOOlzBh+FX0i/hdPXWUNg4RzROftLVyKXpzINQgVu1D9EXB_x000d_
oZFFU5W9lmFuU0PdDhJyq+0f1J2OT2oHyoGw0vnf5TZxG5qsNCjEiMcXqaSilEWrbLI4aC6p_x000d_
CIOFpPyr+SY1lTvd9a4OewEUWR0tZc16pXwT</vt:lpwstr>
  </property>
  <property fmtid="{D5CDD505-2E9C-101B-9397-08002B2CF9AE}" pid="4" name="_ms_pID_7253432">
    <vt:lpwstr>Blu5SmLV16RFhEycsv3qYzPlUCkje+qlmKd3_x000d_
MB9QwywXCyJOPjUlTBRN7oD+N2aXXxkB7HunRdZ6op+6vC3Iyb4/8GcuhZrBMyJPueTZ/0od_x000d_
ZpjAisRiw/uLZqVnsGDacEBjseQVglYhgpGxZGFDKvspBc/8IcfqulLWnYKeTj36lAjy1K0J_x000d_
LV0bjECcwC0aIQ==</vt:lpwstr>
  </property>
  <property fmtid="{D5CDD505-2E9C-101B-9397-08002B2CF9AE}" pid="5" name="sflag">
    <vt:lpwstr>1341564670</vt:lpwstr>
  </property>
</Properties>
</file>