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57" r:id="rId3"/>
    <p:sldId id="312" r:id="rId4"/>
    <p:sldId id="339" r:id="rId5"/>
    <p:sldId id="376" r:id="rId6"/>
    <p:sldId id="372" r:id="rId7"/>
    <p:sldId id="379" r:id="rId8"/>
    <p:sldId id="373" r:id="rId9"/>
    <p:sldId id="359" r:id="rId10"/>
    <p:sldId id="380" r:id="rId11"/>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380513" y="332601"/>
            <a:ext cx="3065006"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802.11-12/0776</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286000"/>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Affiliations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Address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Access distribution in 802.11ai</a:t>
            </a: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2012-07-06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42566" cy="276999"/>
          </a:xfrm>
          <a:noFill/>
        </p:spPr>
        <p:txBody>
          <a:bodyPr/>
          <a:lstStyle/>
          <a:p>
            <a:pPr>
              <a:defRPr/>
            </a:pPr>
            <a:r>
              <a:rPr lang="en-US" altLang="ja-JP" dirty="0" smtClean="0"/>
              <a:t>July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42566" cy="276999"/>
          </a:xfrm>
          <a:noFill/>
        </p:spPr>
        <p:txBody>
          <a:bodyPr/>
          <a:lstStyle/>
          <a:p>
            <a:pPr>
              <a:defRPr/>
            </a:pPr>
            <a:r>
              <a:rPr lang="en-US" altLang="ja-JP" dirty="0" smtClean="0"/>
              <a:t>July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contribution proposes the mechanism to distribute the access time of STAs attempting association with the AP in case of passive scanning mode.</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Background (1/4) </a:t>
            </a:r>
            <a:endParaRPr lang="en-US" sz="2800" dirty="0"/>
          </a:p>
        </p:txBody>
      </p:sp>
      <p:sp>
        <p:nvSpPr>
          <p:cNvPr id="3" name="Content Placeholder 2"/>
          <p:cNvSpPr>
            <a:spLocks noGrp="1"/>
          </p:cNvSpPr>
          <p:nvPr>
            <p:ph idx="1"/>
          </p:nvPr>
        </p:nvSpPr>
        <p:spPr>
          <a:xfrm>
            <a:off x="685800" y="1447800"/>
            <a:ext cx="7772400" cy="5105400"/>
          </a:xfrm>
        </p:spPr>
        <p:txBody>
          <a:bodyPr/>
          <a:lstStyle/>
          <a:p>
            <a:r>
              <a:rPr lang="en-US" altLang="zh-CN" dirty="0" smtClean="0"/>
              <a:t>11ai use case </a:t>
            </a:r>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lvl="4">
              <a:buNone/>
            </a:pPr>
            <a:r>
              <a:rPr lang="en-US" altLang="zh-CN" dirty="0" smtClean="0"/>
              <a:t>                           Figure 1. 11ai use case</a:t>
            </a:r>
          </a:p>
          <a:p>
            <a:endParaRPr lang="en-US" altLang="zh-CN" sz="1800" dirty="0" smtClean="0"/>
          </a:p>
          <a:p>
            <a:r>
              <a:rPr lang="en-US" altLang="zh-CN" sz="1800" dirty="0" smtClean="0"/>
              <a:t>Large number of devices simultaneously access to the AP.</a:t>
            </a:r>
          </a:p>
          <a:p>
            <a:pPr lvl="1"/>
            <a:r>
              <a:rPr lang="en-US" altLang="zh-CN" sz="1400" dirty="0" smtClean="0"/>
              <a:t>It may produce the severe collisions. </a:t>
            </a:r>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pic>
        <p:nvPicPr>
          <p:cNvPr id="1028" name="그림 1" descr="그림4.jpg"/>
          <p:cNvPicPr>
            <a:picLocks noChangeAspect="1" noChangeArrowheads="1"/>
          </p:cNvPicPr>
          <p:nvPr/>
        </p:nvPicPr>
        <p:blipFill>
          <a:blip r:embed="rId3"/>
          <a:srcRect/>
          <a:stretch>
            <a:fillRect/>
          </a:stretch>
        </p:blipFill>
        <p:spPr bwMode="auto">
          <a:xfrm>
            <a:off x="2286000" y="1950941"/>
            <a:ext cx="4654550" cy="292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Background (2/4) </a:t>
            </a:r>
            <a:endParaRPr lang="en-US" sz="2800" dirty="0"/>
          </a:p>
        </p:txBody>
      </p:sp>
      <p:sp>
        <p:nvSpPr>
          <p:cNvPr id="3" name="Content Placeholder 2"/>
          <p:cNvSpPr>
            <a:spLocks noGrp="1"/>
          </p:cNvSpPr>
          <p:nvPr>
            <p:ph idx="1"/>
          </p:nvPr>
        </p:nvSpPr>
        <p:spPr>
          <a:xfrm>
            <a:off x="685800" y="1447800"/>
            <a:ext cx="7772400" cy="5105400"/>
          </a:xfrm>
        </p:spPr>
        <p:txBody>
          <a:bodyPr/>
          <a:lstStyle/>
          <a:p>
            <a:r>
              <a:rPr lang="en-US" altLang="zh-CN" dirty="0" smtClean="0"/>
              <a:t>Problem 1) Large number of STA’s initial link setup</a:t>
            </a:r>
          </a:p>
          <a:p>
            <a:pPr lvl="1"/>
            <a:r>
              <a:rPr lang="en-US" altLang="zh-CN" dirty="0" smtClean="0"/>
              <a:t>Large number of STAs may transmit management frames (i.e. authentication, association frames) to associate with the AP in a </a:t>
            </a:r>
            <a:r>
              <a:rPr lang="en-US" altLang="zh-CN" dirty="0" err="1" smtClean="0"/>
              <a:t>bursty</a:t>
            </a:r>
            <a:r>
              <a:rPr lang="en-US" altLang="zh-CN" dirty="0" smtClean="0"/>
              <a:t> manner.</a:t>
            </a:r>
          </a:p>
          <a:p>
            <a:pPr lvl="1"/>
            <a:r>
              <a:rPr lang="en-US" altLang="zh-CN" dirty="0" smtClean="0"/>
              <a:t>Probability of access collision can be highly increased, which causes degradation of the network performance (i.e., access quality, </a:t>
            </a:r>
            <a:r>
              <a:rPr lang="en-US" altLang="zh-CN" dirty="0" err="1" smtClean="0"/>
              <a:t>QoS</a:t>
            </a:r>
            <a:r>
              <a:rPr lang="en-US" altLang="zh-CN" dirty="0" smtClean="0"/>
              <a:t>, utilization of the wireless channel, etc).</a:t>
            </a:r>
          </a:p>
          <a:p>
            <a:pPr lvl="1"/>
            <a:r>
              <a:rPr lang="en-US" altLang="zh-CN" dirty="0" smtClean="0"/>
              <a:t>Collision among STAs in passive scanning mode is more problematic than that of STAs in active scanning mode.</a:t>
            </a:r>
          </a:p>
          <a:p>
            <a:pPr lvl="1"/>
            <a:r>
              <a:rPr lang="en-US" altLang="zh-CN" dirty="0" smtClean="0"/>
              <a:t>In addition, only some users may be able to successfully associate with the AP during a certain time interval.</a:t>
            </a:r>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Background (3/4) </a:t>
            </a:r>
            <a:endParaRPr lang="en-US" sz="2800" dirty="0"/>
          </a:p>
        </p:txBody>
      </p:sp>
      <p:sp>
        <p:nvSpPr>
          <p:cNvPr id="3" name="Content Placeholder 2"/>
          <p:cNvSpPr>
            <a:spLocks noGrp="1"/>
          </p:cNvSpPr>
          <p:nvPr>
            <p:ph idx="1"/>
          </p:nvPr>
        </p:nvSpPr>
        <p:spPr>
          <a:xfrm>
            <a:off x="685800" y="1295400"/>
            <a:ext cx="8077200" cy="5257800"/>
          </a:xfrm>
        </p:spPr>
        <p:txBody>
          <a:bodyPr/>
          <a:lstStyle/>
          <a:p>
            <a:r>
              <a:rPr lang="en-US" altLang="zh-TW" dirty="0" smtClean="0"/>
              <a:t>Problem 2) Current access related parameters for management frame</a:t>
            </a:r>
          </a:p>
          <a:p>
            <a:pPr lvl="1"/>
            <a:r>
              <a:rPr lang="en-US" altLang="zh-TW" sz="1800" dirty="0" smtClean="0"/>
              <a:t>Default QMF policy </a:t>
            </a:r>
            <a:r>
              <a:rPr lang="en-US" altLang="zh-TW" sz="1800" i="1" dirty="0" smtClean="0"/>
              <a:t>of </a:t>
            </a:r>
            <a:r>
              <a:rPr lang="en-US" altLang="zh-TW" sz="1800" dirty="0" smtClean="0"/>
              <a:t>IEEE 802.11ae-2012</a:t>
            </a:r>
          </a:p>
          <a:p>
            <a:pPr lvl="2"/>
            <a:r>
              <a:rPr lang="en-US" altLang="zh-TW" dirty="0" smtClean="0"/>
              <a:t>It defines the access category of each management frame based on management subtype value, category value, and action value. </a:t>
            </a:r>
          </a:p>
          <a:p>
            <a:pPr lvl="2"/>
            <a:r>
              <a:rPr lang="en-US" dirty="0" smtClean="0"/>
              <a:t>Access category of the </a:t>
            </a:r>
            <a:r>
              <a:rPr lang="en-US" u="sng" dirty="0" smtClean="0">
                <a:solidFill>
                  <a:srgbClr val="0000FF"/>
                </a:solidFill>
              </a:rPr>
              <a:t>Association Request frame is set to AC_VO.</a:t>
            </a:r>
          </a:p>
          <a:p>
            <a:pPr lvl="1"/>
            <a:r>
              <a:rPr lang="en-US" sz="1800" dirty="0" smtClean="0"/>
              <a:t>Draft P802.11REVmb_D12.0</a:t>
            </a:r>
          </a:p>
          <a:p>
            <a:pPr lvl="2"/>
            <a:r>
              <a:rPr lang="en-US" altLang="ko-KR" dirty="0" smtClean="0"/>
              <a:t>In  18.4.4 OFDM PHY characteristics, </a:t>
            </a:r>
            <a:r>
              <a:rPr lang="en-US" altLang="ko-KR" dirty="0" err="1" smtClean="0"/>
              <a:t>CWmin</a:t>
            </a:r>
            <a:r>
              <a:rPr lang="en-US" altLang="ko-KR" dirty="0" smtClean="0"/>
              <a:t> and </a:t>
            </a:r>
            <a:r>
              <a:rPr lang="en-US" altLang="ko-KR" dirty="0" err="1" smtClean="0"/>
              <a:t>CWmax</a:t>
            </a:r>
            <a:r>
              <a:rPr lang="en-US" altLang="ko-KR" dirty="0" smtClean="0"/>
              <a:t> are set to </a:t>
            </a:r>
            <a:r>
              <a:rPr lang="en-US" altLang="ko-KR" u="sng" dirty="0" smtClean="0">
                <a:solidFill>
                  <a:srgbClr val="0000FF"/>
                </a:solidFill>
              </a:rPr>
              <a:t>15, 1023 respectively</a:t>
            </a:r>
            <a:r>
              <a:rPr lang="en-US" altLang="ko-KR" dirty="0" smtClean="0"/>
              <a:t>. </a:t>
            </a:r>
          </a:p>
          <a:p>
            <a:pPr lvl="1"/>
            <a:r>
              <a:rPr lang="en-US" altLang="zh-TW" sz="1800" dirty="0" smtClean="0"/>
              <a:t>Based on the above description and Default EDCA parameter set element parameter(in </a:t>
            </a:r>
            <a:r>
              <a:rPr lang="en-US" sz="1800" dirty="0" smtClean="0"/>
              <a:t>Draft P802.11REVmb_D12.0</a:t>
            </a:r>
            <a:r>
              <a:rPr lang="en-US" altLang="zh-TW" sz="1800" dirty="0" smtClean="0"/>
              <a:t>), values of AIFSN, </a:t>
            </a:r>
            <a:r>
              <a:rPr lang="en-US" altLang="zh-TW" sz="1800" dirty="0" err="1" smtClean="0"/>
              <a:t>CWmin</a:t>
            </a:r>
            <a:r>
              <a:rPr lang="en-US" altLang="zh-TW" sz="1800" dirty="0" smtClean="0"/>
              <a:t> and </a:t>
            </a:r>
            <a:r>
              <a:rPr lang="en-US" altLang="zh-TW" sz="1800" dirty="0" err="1" smtClean="0"/>
              <a:t>CWmax</a:t>
            </a:r>
            <a:r>
              <a:rPr lang="en-US" altLang="zh-TW" sz="1800" dirty="0" smtClean="0"/>
              <a:t> of AC_VO are </a:t>
            </a:r>
            <a:r>
              <a:rPr lang="en-US" altLang="zh-TW" sz="1800" u="sng" dirty="0" smtClean="0">
                <a:solidFill>
                  <a:srgbClr val="0000FF"/>
                </a:solidFill>
              </a:rPr>
              <a:t>2, 3 and 7 respectively</a:t>
            </a:r>
            <a:r>
              <a:rPr lang="en-US" altLang="zh-TW" sz="1800" dirty="0" smtClean="0"/>
              <a:t>. </a:t>
            </a:r>
          </a:p>
          <a:p>
            <a:pPr lvl="2"/>
            <a:r>
              <a:rPr lang="en-US" altLang="zh-TW" dirty="0" err="1" smtClean="0"/>
              <a:t>CWmin</a:t>
            </a:r>
            <a:r>
              <a:rPr lang="en-US" altLang="zh-TW" dirty="0" smtClean="0"/>
              <a:t> of AC_VO in default EDCA parameter: </a:t>
            </a:r>
            <a:r>
              <a:rPr lang="en-US" altLang="ko-KR" dirty="0" smtClean="0"/>
              <a:t>(aCWmin+1)/4 – 1</a:t>
            </a:r>
            <a:r>
              <a:rPr lang="en-US" altLang="zh-TW" dirty="0" smtClean="0"/>
              <a:t> </a:t>
            </a:r>
          </a:p>
          <a:p>
            <a:pPr lvl="2"/>
            <a:r>
              <a:rPr lang="en-US" altLang="zh-TW" dirty="0" err="1" smtClean="0"/>
              <a:t>CWmax</a:t>
            </a:r>
            <a:r>
              <a:rPr lang="en-US" altLang="zh-TW" dirty="0" smtClean="0"/>
              <a:t> of AC_VO in default EDCA parameter: </a:t>
            </a:r>
            <a:r>
              <a:rPr lang="en-US" altLang="ko-KR" dirty="0" smtClean="0"/>
              <a:t>(aCWmin+1)/2 – 1</a:t>
            </a:r>
            <a:endParaRPr lang="en-US"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Background (4/4) </a:t>
            </a:r>
            <a:endParaRPr lang="en-US" sz="2800" dirty="0"/>
          </a:p>
        </p:txBody>
      </p:sp>
      <p:sp>
        <p:nvSpPr>
          <p:cNvPr id="3" name="Content Placeholder 2"/>
          <p:cNvSpPr>
            <a:spLocks noGrp="1"/>
          </p:cNvSpPr>
          <p:nvPr>
            <p:ph idx="1"/>
          </p:nvPr>
        </p:nvSpPr>
        <p:spPr>
          <a:xfrm>
            <a:off x="685800" y="1219200"/>
            <a:ext cx="7772400" cy="5257800"/>
          </a:xfrm>
        </p:spPr>
        <p:txBody>
          <a:bodyPr/>
          <a:lstStyle/>
          <a:p>
            <a:r>
              <a:rPr lang="en-GB" dirty="0" smtClean="0"/>
              <a:t>Using the current values of access related parameters (i.e., AIFSN, </a:t>
            </a:r>
            <a:r>
              <a:rPr lang="en-GB" dirty="0" err="1" smtClean="0"/>
              <a:t>CWmin</a:t>
            </a:r>
            <a:r>
              <a:rPr lang="en-GB" dirty="0" smtClean="0"/>
              <a:t> and </a:t>
            </a:r>
            <a:r>
              <a:rPr lang="en-GB" dirty="0" err="1" smtClean="0"/>
              <a:t>CWmax</a:t>
            </a:r>
            <a:r>
              <a:rPr lang="en-GB" dirty="0" smtClean="0"/>
              <a:t>) for transmission of management frames does not fully support large number of </a:t>
            </a:r>
            <a:r>
              <a:rPr lang="en-GB" dirty="0" err="1" smtClean="0"/>
              <a:t>STA’s</a:t>
            </a:r>
            <a:r>
              <a:rPr lang="en-GB" dirty="0" smtClean="0"/>
              <a:t> initial link setup</a:t>
            </a:r>
          </a:p>
          <a:p>
            <a:endParaRPr lang="en-GB" dirty="0" smtClean="0"/>
          </a:p>
          <a:p>
            <a:endParaRPr lang="en-US" sz="1600" b="0" dirty="0" smtClean="0"/>
          </a:p>
          <a:p>
            <a:endParaRPr lang="en-US" sz="1600" b="0" dirty="0" smtClean="0"/>
          </a:p>
          <a:p>
            <a:pPr latinLnBrk="1"/>
            <a:endParaRPr lang="en-US"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Conclusion</a:t>
            </a:r>
            <a:endParaRPr lang="en-US" sz="2800" dirty="0"/>
          </a:p>
        </p:txBody>
      </p:sp>
      <p:sp>
        <p:nvSpPr>
          <p:cNvPr id="3" name="Content Placeholder 2"/>
          <p:cNvSpPr>
            <a:spLocks noGrp="1"/>
          </p:cNvSpPr>
          <p:nvPr>
            <p:ph idx="1"/>
          </p:nvPr>
        </p:nvSpPr>
        <p:spPr>
          <a:xfrm>
            <a:off x="685800" y="1219200"/>
            <a:ext cx="7772400" cy="5257800"/>
          </a:xfrm>
        </p:spPr>
        <p:txBody>
          <a:bodyPr/>
          <a:lstStyle/>
          <a:p>
            <a:r>
              <a:rPr lang="en-US" altLang="zh-CN" dirty="0" smtClean="0"/>
              <a:t>11ai shall provide the mechanism for access distribution to achieve efficient utilization of the shared wireless channel by minimizing the access collision in case of large number of STA’s initial link setup.</a:t>
            </a:r>
          </a:p>
          <a:p>
            <a:endParaRPr lang="en-US" altLang="zh-CN" b="0" dirty="0" smtClean="0"/>
          </a:p>
          <a:p>
            <a:endParaRPr lang="en-US" altLang="zh-CN" b="0" dirty="0" smtClean="0"/>
          </a:p>
          <a:p>
            <a:pPr lvl="1"/>
            <a:endParaRPr lang="en-GB" sz="1600" dirty="0" smtClean="0"/>
          </a:p>
          <a:p>
            <a:pPr lvl="1"/>
            <a:endParaRPr lang="en-GB" sz="1600" b="0" dirty="0" smtClean="0"/>
          </a:p>
          <a:p>
            <a:pPr lvl="1"/>
            <a:endParaRPr lang="en-GB" sz="1600" b="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25975</TotalTime>
  <Words>936</Words>
  <Application>Microsoft Office PowerPoint</Application>
  <PresentationFormat>화면 슬라이드 쇼(4:3)</PresentationFormat>
  <Paragraphs>166</Paragraphs>
  <Slides>10</Slides>
  <Notes>10</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802-11-Submission</vt:lpstr>
      <vt:lpstr>Access distribution in 802.11ai</vt:lpstr>
      <vt:lpstr>Abstract</vt:lpstr>
      <vt:lpstr>Conformance w/ TGai PAR &amp; 5C </vt:lpstr>
      <vt:lpstr>Background (1/4) </vt:lpstr>
      <vt:lpstr>Background (2/4) </vt:lpstr>
      <vt:lpstr>Background (3/4) </vt:lpstr>
      <vt:lpstr>Background (4/4) </vt:lpstr>
      <vt:lpstr>Conclusion</vt:lpstr>
      <vt:lpstr>Straw poll</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890</cp:revision>
  <cp:lastPrinted>1998-02-10T13:28:06Z</cp:lastPrinted>
  <dcterms:created xsi:type="dcterms:W3CDTF">2011-07-17T04:42:17Z</dcterms:created>
  <dcterms:modified xsi:type="dcterms:W3CDTF">2012-07-06T05:02:26Z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