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3" r:id="rId5"/>
    <p:sldId id="265" r:id="rId6"/>
    <p:sldId id="266" r:id="rId7"/>
    <p:sldId id="267" r:id="rId8"/>
    <p:sldId id="268" r:id="rId9"/>
    <p:sldId id="269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29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03.07.2012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62782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079062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11-12/771r0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c"/>
          <p:cNvSpPr txBox="1"/>
          <p:nvPr userDrawn="1"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FILS STA Support for QoS, HT and VHT?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2012-07-04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7774146"/>
              </p:ext>
            </p:extLst>
          </p:nvPr>
        </p:nvGraphicFramePr>
        <p:xfrm>
          <a:off x="515938" y="2278063"/>
          <a:ext cx="8061325" cy="291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Document" r:id="rId4" imgW="8258040" imgH="2990728" progId="Word.Document.8">
                  <p:embed/>
                </p:oleObj>
              </mc:Choice>
              <mc:Fallback>
                <p:oleObj name="Document" r:id="rId4" imgW="8258040" imgH="299072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78063"/>
                        <a:ext cx="8061325" cy="291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mandatory capabilities of the FILS STA have not been defined or discussed properly in the group.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presentation is asking: </a:t>
            </a:r>
            <a:r>
              <a:rPr lang="en-GB" dirty="0" smtClean="0"/>
              <a:t>Are all FILS STAs: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</a:t>
            </a:r>
            <a:r>
              <a:rPr lang="en-GB" dirty="0" smtClean="0"/>
              <a:t>- QoS capable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</a:t>
            </a:r>
            <a:r>
              <a:rPr lang="en-GB" dirty="0" smtClean="0"/>
              <a:t>- HT capable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</a:t>
            </a:r>
            <a:r>
              <a:rPr lang="en-GB" dirty="0" smtClean="0"/>
              <a:t>- VHT capable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Background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802.11ai task group defines enhancements that are mandatory or optional for FILS capable devices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enhancements modify MAC-layer or authentication procedures of the STA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 smtClean="0"/>
              <a:t>The enhancements may be implemented with any PHY (DSSS, OFDM, HT or VHT PHY)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M</a:t>
            </a:r>
            <a:r>
              <a:rPr lang="en-GB" dirty="0" smtClean="0"/>
              <a:t>any broadcast frames should be receivable by all STAs in the coverage area</a:t>
            </a:r>
          </a:p>
          <a:p>
            <a:pPr lvl="2">
              <a:buFont typeface="Times New Roman" pitchFamily="16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fi-FI" dirty="0" smtClean="0"/>
              <a:t>QoS support ?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QoS support is assumed for 802.11ae Prioritization of management frames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Many presentations have been tuning EDCA and Access Categories (ACs); they have targetted to lower delays and to prioritize FILS related frames transmission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If all STAs are QoS STAs, the priorization schemes are simplified and reliability of the FILS is improved</a:t>
            </a:r>
          </a:p>
          <a:p>
            <a:pPr>
              <a:buFont typeface="Arial" pitchFamily="34" charset="0"/>
              <a:buChar char="•"/>
            </a:pPr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Recommendation is that all FILS STAs are QoS Capable, i.e. QoS STA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HT Support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HT Support enables STA to use A-MPDU, A-MSDU aggregations, block ack, PSMP, MIMO transmissions, </a:t>
            </a:r>
            <a:r>
              <a:rPr lang="fi-FI" dirty="0"/>
              <a:t>40 MHz transmission bandwidth, </a:t>
            </a:r>
            <a:r>
              <a:rPr lang="fi-FI" dirty="0" smtClean="0"/>
              <a:t>etc.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None of these features seem to directly impact to FILS STA operation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Of course, having support and capability for these operations would enable better operation in some scenarios</a:t>
            </a:r>
          </a:p>
          <a:p>
            <a:pPr lvl="1">
              <a:buFont typeface="Arial" pitchFamily="34" charset="0"/>
              <a:buChar char="•"/>
            </a:pPr>
            <a:r>
              <a:rPr lang="fi-FI" dirty="0" smtClean="0"/>
              <a:t>Also all HT STAs are QoS STAs</a:t>
            </a:r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How does group feel, should FILS STA be HT STA?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3435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VHT Support 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i-FI" dirty="0" smtClean="0"/>
              <a:t>VHT support enables 80 MHz (or 160 MHz ) transmission banwidth, new MCS schemes, improvements to RTS CTS signaling, new MIMO transmission schemes, etc.</a:t>
            </a:r>
          </a:p>
          <a:p>
            <a:pPr>
              <a:buFont typeface="Arial" pitchFamily="34" charset="0"/>
              <a:buChar char="•"/>
            </a:pPr>
            <a:r>
              <a:rPr lang="fi-FI" dirty="0"/>
              <a:t>None of these features seem to directly impact to FILS STA operation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Of course, having support and capability for these operations would enable better operation in some scenarios</a:t>
            </a:r>
          </a:p>
          <a:p>
            <a:pPr lvl="1">
              <a:buFont typeface="Arial" pitchFamily="34" charset="0"/>
              <a:buChar char="•"/>
            </a:pPr>
            <a:r>
              <a:rPr lang="fi-FI" dirty="0"/>
              <a:t>Also all </a:t>
            </a:r>
            <a:r>
              <a:rPr lang="fi-FI" dirty="0" smtClean="0"/>
              <a:t>VHT </a:t>
            </a:r>
            <a:r>
              <a:rPr lang="fi-FI" dirty="0"/>
              <a:t>STAs are </a:t>
            </a:r>
            <a:r>
              <a:rPr lang="fi-FI" dirty="0" smtClean="0"/>
              <a:t>HT STAs</a:t>
            </a:r>
            <a:endParaRPr lang="fi-FI" dirty="0"/>
          </a:p>
          <a:p>
            <a:pPr>
              <a:buFont typeface="Arial" pitchFamily="34" charset="0"/>
              <a:buChar char="•"/>
            </a:pPr>
            <a:r>
              <a:rPr lang="fi-FI" dirty="0" smtClean="0"/>
              <a:t>How does </a:t>
            </a:r>
            <a:r>
              <a:rPr lang="fi-FI" dirty="0"/>
              <a:t>group </a:t>
            </a:r>
            <a:r>
              <a:rPr lang="fi-FI" dirty="0" smtClean="0"/>
              <a:t>feel, </a:t>
            </a:r>
            <a:r>
              <a:rPr lang="fi-FI" dirty="0"/>
              <a:t>should FILS STA be </a:t>
            </a:r>
            <a:r>
              <a:rPr lang="fi-FI" dirty="0" smtClean="0"/>
              <a:t>VHT </a:t>
            </a:r>
            <a:r>
              <a:rPr lang="fi-FI" dirty="0"/>
              <a:t>STA? 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6288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Motion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Move to add the following text to the clause 6 of TGai  Specification Framework document (11-12/0151r08):</a:t>
            </a:r>
          </a:p>
          <a:p>
            <a:r>
              <a:rPr lang="fi-FI" dirty="0"/>
              <a:t>” </a:t>
            </a:r>
            <a:r>
              <a:rPr lang="fi-FI" dirty="0" smtClean="0"/>
              <a:t>FILS STA is QoS STA”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6008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Motion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Move to add the following text to the clause 6 of TGai  Specification Framework document (11-12/0151r08):</a:t>
            </a:r>
          </a:p>
          <a:p>
            <a:r>
              <a:rPr lang="fi-FI" dirty="0"/>
              <a:t>” </a:t>
            </a:r>
            <a:r>
              <a:rPr lang="fi-FI" dirty="0" smtClean="0"/>
              <a:t>FILS STA is HT STA”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102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Motion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Move to add the following text to the clause 6 of TGai  Specification Framework document (11-12/0151r08):</a:t>
            </a:r>
          </a:p>
          <a:p>
            <a:r>
              <a:rPr lang="fi-FI" dirty="0"/>
              <a:t>” </a:t>
            </a:r>
            <a:r>
              <a:rPr lang="fi-FI" dirty="0" smtClean="0"/>
              <a:t>FILS STA is VHT STA”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011802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2715</TotalTime>
  <Words>534</Words>
  <Application>Microsoft Office PowerPoint</Application>
  <PresentationFormat>On-screen Show (4:3)</PresentationFormat>
  <Paragraphs>84</Paragraphs>
  <Slides>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Microsoft Word 97 - 2003 Document</vt:lpstr>
      <vt:lpstr>FILS STA Support for QoS, HT and VHT?</vt:lpstr>
      <vt:lpstr>Abstract</vt:lpstr>
      <vt:lpstr>Background</vt:lpstr>
      <vt:lpstr>QoS support ?</vt:lpstr>
      <vt:lpstr>HT Support ?</vt:lpstr>
      <vt:lpstr>VHT Support ? </vt:lpstr>
      <vt:lpstr>Motion 1 </vt:lpstr>
      <vt:lpstr>Motion 2 </vt:lpstr>
      <vt:lpstr>Motion 3 </vt:lpstr>
    </vt:vector>
  </TitlesOfParts>
  <Company>NOKIA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FILS STA support for QoS, HT and VHT</dc:title>
  <dc:creator>Kneckt Jarkko (Nokia-NRC/Helsinki)</dc:creator>
  <cp:lastModifiedBy>Kneckt Jarkko (Nokia-NRC/Helsinki)</cp:lastModifiedBy>
  <cp:revision>13</cp:revision>
  <cp:lastPrinted>1601-01-01T00:00:00Z</cp:lastPrinted>
  <dcterms:created xsi:type="dcterms:W3CDTF">2012-07-03T10:05:57Z</dcterms:created>
  <dcterms:modified xsi:type="dcterms:W3CDTF">2012-07-05T07:21:03Z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21467b78-2648-4de3-8ebc-3b60214b86b6</vt:lpwstr>
  </property>
  <property fmtid="{D5CDD505-2E9C-101B-9397-08002B2CF9AE}" pid="3" name="NokiaConfidentiality">
    <vt:lpwstr>Public</vt:lpwstr>
  </property>
</Properties>
</file>