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7" r:id="rId5"/>
    <p:sldId id="268" r:id="rId6"/>
    <p:sldId id="266" r:id="rId7"/>
    <p:sldId id="263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11-11/0762r0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AP operational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62017" imgH="275446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inclusion of concept to SFD. It’s relating to AP discovery.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is preferred for STAs to avoid associations with APs which the performance of communication is supposed to be poor, even if the required time for association is very </a:t>
            </a:r>
            <a:r>
              <a:rPr lang="en-US" altLang="ja-JP" dirty="0" smtClean="0"/>
              <a:t>short</a:t>
            </a:r>
            <a:r>
              <a:rPr lang="en-GB" dirty="0" smtClean="0"/>
              <a:t> by FILS.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It may be good for STAs to compare supposed performance between detected APs.</a:t>
            </a:r>
          </a:p>
        </p:txBody>
      </p:sp>
      <p:pic>
        <p:nvPicPr>
          <p:cNvPr id="7" name="図 6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4653136"/>
            <a:ext cx="283805" cy="52738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043608" y="43651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&lt;Image&gt;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832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0" name="図 9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4653136"/>
            <a:ext cx="283805" cy="527385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644008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2" name="図 11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6427" y="4653136"/>
            <a:ext cx="283805" cy="52738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6156176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23728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Channel is congested.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 bwMode="auto">
          <a:xfrm>
            <a:off x="2051720" y="4797152"/>
            <a:ext cx="1080120" cy="504056"/>
          </a:xfrm>
          <a:prstGeom prst="wedgeRoundRectCallout">
            <a:avLst>
              <a:gd name="adj1" fmla="val 62942"/>
              <a:gd name="adj2" fmla="val -2253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07904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Latency is big.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 bwMode="auto">
          <a:xfrm>
            <a:off x="3635896" y="4797152"/>
            <a:ext cx="1080120" cy="504056"/>
          </a:xfrm>
          <a:prstGeom prst="wedgeRoundRectCallout">
            <a:avLst>
              <a:gd name="adj1" fmla="val 62942"/>
              <a:gd name="adj2" fmla="val -2253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92080" y="479715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No problem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 bwMode="auto">
          <a:xfrm>
            <a:off x="5220072" y="4797152"/>
            <a:ext cx="1080120" cy="504056"/>
          </a:xfrm>
          <a:prstGeom prst="wedgeRoundRectCallout">
            <a:avLst>
              <a:gd name="adj1" fmla="val 62942"/>
              <a:gd name="adj2" fmla="val -2253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5362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661248"/>
            <a:ext cx="594591" cy="597945"/>
          </a:xfrm>
          <a:prstGeom prst="rect">
            <a:avLst/>
          </a:prstGeom>
          <a:noFill/>
        </p:spPr>
      </p:pic>
      <p:sp>
        <p:nvSpPr>
          <p:cNvPr id="21" name="テキスト ボックス 20"/>
          <p:cNvSpPr txBox="1"/>
          <p:nvPr/>
        </p:nvSpPr>
        <p:spPr>
          <a:xfrm>
            <a:off x="2195736" y="580526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AP3 is good for association.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 bwMode="auto">
          <a:xfrm>
            <a:off x="2195736" y="5805264"/>
            <a:ext cx="1224136" cy="504056"/>
          </a:xfrm>
          <a:prstGeom prst="wedgeRoundRectCallout">
            <a:avLst>
              <a:gd name="adj1" fmla="val 62942"/>
              <a:gd name="adj2" fmla="val -2253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フリーフォーム 22"/>
          <p:cNvSpPr/>
          <p:nvPr/>
        </p:nvSpPr>
        <p:spPr bwMode="auto">
          <a:xfrm>
            <a:off x="4200525" y="5257800"/>
            <a:ext cx="2228850" cy="695325"/>
          </a:xfrm>
          <a:custGeom>
            <a:avLst/>
            <a:gdLst>
              <a:gd name="connsiteX0" fmla="*/ 0 w 2228850"/>
              <a:gd name="connsiteY0" fmla="*/ 695325 h 695325"/>
              <a:gd name="connsiteX1" fmla="*/ 1104900 w 2228850"/>
              <a:gd name="connsiteY1" fmla="*/ 561975 h 695325"/>
              <a:gd name="connsiteX2" fmla="*/ 1876425 w 2228850"/>
              <a:gd name="connsiteY2" fmla="*/ 419100 h 695325"/>
              <a:gd name="connsiteX3" fmla="*/ 2228850 w 2228850"/>
              <a:gd name="connsiteY3" fmla="*/ 0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8850" h="695325">
                <a:moveTo>
                  <a:pt x="0" y="695325"/>
                </a:moveTo>
                <a:cubicBezTo>
                  <a:pt x="396081" y="651668"/>
                  <a:pt x="792163" y="608012"/>
                  <a:pt x="1104900" y="561975"/>
                </a:cubicBezTo>
                <a:cubicBezTo>
                  <a:pt x="1417637" y="515938"/>
                  <a:pt x="1689100" y="512763"/>
                  <a:pt x="1876425" y="419100"/>
                </a:cubicBezTo>
                <a:cubicBezTo>
                  <a:pt x="2063750" y="325438"/>
                  <a:pt x="2146300" y="162719"/>
                  <a:pt x="222885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 may include some performance related indicators in Beacon and Probe Response.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STA can determine whether it goes to association process with that AP or not, by verifying these indicators.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8448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you agree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2852936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6.1.X	AP Operational Status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TGai compliant AP may include Operational Status information in Beacon and Probe Response. The information may be, for example: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load,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average access delay, 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available admission capacity 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551723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Need more info: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3568" y="177281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Section 6.1 of SFD?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568" y="530120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852936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6.1.X	AP Operational Status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TGai compliant AP may include Operational Status information in Beacon and Probe Response. The information may be, for example: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load,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average access delay, 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BSS available admission capacity 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776" y="2132856"/>
            <a:ext cx="8134672" cy="4056807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11/1565r0	AP status broadcast (KDDI)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12/0011r0	Coarse BSS metric IE (KDDI)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12/0545r0	Access control mechanism for FILS (China Mobile)</a:t>
            </a:r>
          </a:p>
          <a:p>
            <a:pPr>
              <a:buFont typeface="Wingdings" pitchFamily="2" charset="2"/>
              <a:buChar char="l"/>
            </a:pPr>
            <a:endParaRPr lang="en-US" dirty="0" smtClean="0"/>
          </a:p>
          <a:p>
            <a:pPr>
              <a:buFont typeface="Wingdings" pitchFamily="2" charset="2"/>
              <a:buChar char="l"/>
            </a:pPr>
            <a:endParaRPr lang="en-US" dirty="0" smtClean="0"/>
          </a:p>
          <a:p>
            <a:pPr>
              <a:buFont typeface="Wingdings" pitchFamily="2" charset="2"/>
              <a:buChar char="l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144</TotalTime>
  <Words>488</Words>
  <Application>Microsoft Office PowerPoint</Application>
  <PresentationFormat>画面に合わせる (4:3)</PresentationFormat>
  <Paragraphs>112</Paragraphs>
  <Slides>8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place presentation subject title text here]</vt:lpstr>
      <vt:lpstr>Document</vt:lpstr>
      <vt:lpstr>AP operational status</vt:lpstr>
      <vt:lpstr>Abstract</vt:lpstr>
      <vt:lpstr>Conformance w/ TGai PAR &amp; 5C</vt:lpstr>
      <vt:lpstr>Motivation</vt:lpstr>
      <vt:lpstr>Proposal</vt:lpstr>
      <vt:lpstr>Straw poll</vt:lpstr>
      <vt:lpstr>スライド 7</vt:lpstr>
      <vt:lpstr>References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Channels IE</dc:title>
  <dc:creator>Katsuo Yunoki</dc:creator>
  <cp:lastModifiedBy>Katsuo Yunoki</cp:lastModifiedBy>
  <cp:revision>13</cp:revision>
  <cp:lastPrinted>1601-01-01T00:00:00Z</cp:lastPrinted>
  <dcterms:created xsi:type="dcterms:W3CDTF">2012-06-19T22:41:07Z</dcterms:created>
  <dcterms:modified xsi:type="dcterms:W3CDTF">2012-07-03T04:30:24Z</dcterms:modified>
</cp:coreProperties>
</file>