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7" r:id="rId5"/>
    <p:sldId id="262" r:id="rId6"/>
    <p:sldId id="266" r:id="rId7"/>
    <p:sldId id="263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6" y="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11-11/0761r0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Operating Channels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695575"/>
        </p:xfrm>
        <a:graphic>
          <a:graphicData uri="http://schemas.openxmlformats.org/presentationml/2006/ole">
            <p:oleObj spid="_x0000_s3075" name="Document" r:id="rId4" imgW="8262017" imgH="275446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inclusion of concept to SFD. It’s relating to AP discovery.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It’s not a new idea. Some contributors proposes similar concepts in the past meetings.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ja-JP" dirty="0" smtClean="0">
                <a:solidFill>
                  <a:schemeClr val="tx2"/>
                </a:solidFill>
              </a:rPr>
              <a:t>Conformance w/ TGai PAR &amp; 5C</a:t>
            </a:r>
            <a:endParaRPr lang="en-GB" dirty="0"/>
          </a:p>
        </p:txBody>
      </p:sp>
      <p:graphicFrame>
        <p:nvGraphicFramePr>
          <p:cNvPr id="10" name="Tabelle 6"/>
          <p:cNvGraphicFramePr>
            <a:graphicFrameLocks noGrp="1"/>
          </p:cNvGraphicFramePr>
          <p:nvPr/>
        </p:nvGraphicFramePr>
        <p:xfrm>
          <a:off x="762000" y="1905000"/>
          <a:ext cx="7696200" cy="3320415"/>
        </p:xfrm>
        <a:graphic>
          <a:graphicData uri="http://schemas.openxmlformats.org/drawingml/2006/table">
            <a:tbl>
              <a:tblPr/>
              <a:tblGrid>
                <a:gridCol w="5791200"/>
                <a:gridCol w="1905000"/>
              </a:tblGrid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772816"/>
            <a:ext cx="8352928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APs/STAs operating multi-bands (2.4GHz/5GHz) are getting common in these days.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takes longer time for these multi-bands operating STAs to complete searching all the channels to find a desired AP.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It’s not allowed for STAs to execute Active scanning in some 5GHz channels because of radio regulations</a:t>
            </a:r>
            <a:r>
              <a:rPr lang="en-GB" dirty="0" smtClean="0"/>
              <a:t>.</a:t>
            </a:r>
            <a:r>
              <a:rPr lang="ja-JP" altLang="en-US" dirty="0" smtClean="0"/>
              <a:t> </a:t>
            </a:r>
            <a:r>
              <a:rPr lang="en-US" altLang="ja-JP" dirty="0" smtClean="0"/>
              <a:t>But Passive</a:t>
            </a:r>
            <a:r>
              <a:rPr lang="en-GB" dirty="0" smtClean="0"/>
              <a:t> scanning is </a:t>
            </a:r>
            <a:r>
              <a:rPr lang="en-GB" dirty="0" smtClean="0"/>
              <a:t>time consuming.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Uses </a:t>
            </a:r>
            <a:r>
              <a:rPr lang="en-US" altLang="ja-JP" dirty="0" smtClean="0"/>
              <a:t>of 5GHz channel </a:t>
            </a:r>
            <a:r>
              <a:rPr lang="en-US" altLang="ja-JP" dirty="0" smtClean="0"/>
              <a:t>are</a:t>
            </a:r>
            <a:r>
              <a:rPr lang="en-US" altLang="ja-JP" dirty="0" smtClean="0"/>
              <a:t> </a:t>
            </a:r>
            <a:r>
              <a:rPr lang="en-US" altLang="ja-JP" dirty="0" smtClean="0"/>
              <a:t>highly demanded because of congested situation in 2.4GHz band.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Informing operating channels may be solution for Fast AP discovery in 5GHz bands.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Recap of the past proposal</a:t>
            </a:r>
            <a:br>
              <a:rPr lang="en-US" dirty="0" smtClean="0"/>
            </a:br>
            <a:r>
              <a:rPr lang="en-US" dirty="0" smtClean="0"/>
              <a:t>11/1510r0 (FOKUS)</a:t>
            </a:r>
            <a:endParaRPr lang="en-US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876800" y="1676400"/>
            <a:ext cx="381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5GHz part operates “as known”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 Master device w/ channel sensing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2.4GHz part asks 5GHz part which channel are in use (or is told)  „real time synchronization of that shared knowledge“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Non-AP STA conducts active scanning in 2.4GHz band  receives valid 5GHz channel list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Option a) verify this information via passive scanning on specific 5GHz channel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Option b) directly start link set-up on 5GHz channel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Continue w/ regular 5GHz operation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9" name="Gruppierung 10"/>
          <p:cNvGrpSpPr/>
          <p:nvPr/>
        </p:nvGrpSpPr>
        <p:grpSpPr>
          <a:xfrm>
            <a:off x="228600" y="1676400"/>
            <a:ext cx="3810000" cy="1295400"/>
            <a:chOff x="2590800" y="3657600"/>
            <a:chExt cx="3810000" cy="1295400"/>
          </a:xfrm>
        </p:grpSpPr>
        <p:sp>
          <p:nvSpPr>
            <p:cNvPr id="20" name="Rechteck 9"/>
            <p:cNvSpPr/>
            <p:nvPr/>
          </p:nvSpPr>
          <p:spPr bwMode="auto">
            <a:xfrm>
              <a:off x="2590800" y="3657600"/>
              <a:ext cx="3810000" cy="1295400"/>
            </a:xfrm>
            <a:prstGeom prst="rect">
              <a:avLst/>
            </a:prstGeom>
            <a:solidFill>
              <a:srgbClr val="3366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Single Device / Box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Rechteck 6"/>
            <p:cNvSpPr/>
            <p:nvPr/>
          </p:nvSpPr>
          <p:spPr bwMode="auto">
            <a:xfrm>
              <a:off x="2667000" y="3733800"/>
              <a:ext cx="828390" cy="11430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2.4 GHz AP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Rechteck 7"/>
            <p:cNvSpPr/>
            <p:nvPr/>
          </p:nvSpPr>
          <p:spPr bwMode="auto">
            <a:xfrm>
              <a:off x="5486400" y="3733800"/>
              <a:ext cx="828390" cy="11430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5 GHz AP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Pfeil nach links und rechts 8"/>
            <p:cNvSpPr/>
            <p:nvPr/>
          </p:nvSpPr>
          <p:spPr bwMode="auto">
            <a:xfrm>
              <a:off x="3503622" y="4017404"/>
              <a:ext cx="1982778" cy="859396"/>
            </a:xfrm>
            <a:prstGeom prst="leftRight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Internal Mgmt. Not accessible by user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4" name="Rechteck 11"/>
          <p:cNvSpPr/>
          <p:nvPr/>
        </p:nvSpPr>
        <p:spPr bwMode="auto">
          <a:xfrm>
            <a:off x="1371600" y="4724400"/>
            <a:ext cx="1447800" cy="762000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Non-AP STA</a:t>
            </a:r>
            <a:b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2.4 &amp; 5 GHz operation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Pfeil nach links und rechts 15"/>
          <p:cNvSpPr/>
          <p:nvPr/>
        </p:nvSpPr>
        <p:spPr bwMode="auto">
          <a:xfrm rot="2846947">
            <a:off x="106996" y="3500154"/>
            <a:ext cx="2112404" cy="805092"/>
          </a:xfrm>
          <a:prstGeom prst="leftRightArrow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Active scan </a:t>
            </a:r>
            <a:r>
              <a:rPr kumimoji="0" lang="de-DE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"/>
              </a:rPr>
              <a:t> </a:t>
            </a:r>
            <a:r>
              <a:rPr kumimoji="0" lang="de-DE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"/>
              </a:rPr>
              <a:t>receive</a:t>
            </a:r>
            <a:r>
              <a:rPr kumimoji="0" lang="de-DE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"/>
              </a:rPr>
              <a:t> 5GHz </a:t>
            </a:r>
            <a:r>
              <a:rPr kumimoji="0" lang="de-DE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"/>
              </a:rPr>
              <a:t>channel</a:t>
            </a:r>
            <a:r>
              <a:rPr kumimoji="0" lang="de-DE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Wingdings"/>
              </a:rPr>
              <a:t> list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Pfeil nach links und rechts 16"/>
          <p:cNvSpPr/>
          <p:nvPr/>
        </p:nvSpPr>
        <p:spPr bwMode="auto">
          <a:xfrm rot="18620801">
            <a:off x="1693529" y="3428401"/>
            <a:ext cx="2196488" cy="861148"/>
          </a:xfrm>
          <a:prstGeom prst="leftRightArrow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Optional passive scan on channel for verification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Pfeil nach links und rechts 17"/>
          <p:cNvSpPr/>
          <p:nvPr/>
        </p:nvSpPr>
        <p:spPr bwMode="auto">
          <a:xfrm rot="18295622">
            <a:off x="2553311" y="3726324"/>
            <a:ext cx="1940735" cy="548640"/>
          </a:xfrm>
          <a:prstGeom prst="leftRightArrow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Link-Set Up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3505200" y="4800600"/>
            <a:ext cx="518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</a:rPr>
              <a:t>Non-AP STA is under the control of the master (single device)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</a:rPr>
              <a:t>Open issues: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Enabling signal is not received in 5GHz channel</a:t>
            </a:r>
          </a:p>
          <a:p>
            <a:pPr marL="800100" marR="0" lvl="1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</a:rPr>
              <a:t>Different propagation characteristics of different frequency bands </a:t>
            </a:r>
            <a:r>
              <a:rPr kumimoji="0" lang="de-D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sym typeface="Wingdings"/>
              </a:rPr>
              <a:t> larger </a:t>
            </a:r>
            <a:r>
              <a:rPr kumimoji="0" lang="de-DE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sym typeface="Wingdings"/>
              </a:rPr>
              <a:t>tranmission</a:t>
            </a:r>
            <a:r>
              <a:rPr kumimoji="0" lang="de-D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sym typeface="Wingdings"/>
              </a:rPr>
              <a:t> </a:t>
            </a:r>
            <a:r>
              <a:rPr kumimoji="0" lang="de-DE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sym typeface="Wingdings"/>
              </a:rPr>
              <a:t>range</a:t>
            </a:r>
            <a:r>
              <a:rPr kumimoji="0" lang="de-D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sym typeface="Wingdings"/>
              </a:rPr>
              <a:t> of 2.4GHz as </a:t>
            </a:r>
            <a:r>
              <a:rPr kumimoji="0" lang="de-DE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sym typeface="Wingdings"/>
              </a:rPr>
              <a:t>compared</a:t>
            </a:r>
            <a:r>
              <a:rPr kumimoji="0" lang="de-D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sym typeface="Wingdings"/>
              </a:rPr>
              <a:t> to 5GHz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184482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you agree to add the following text to Section 6.1 of SFD?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2852936"/>
            <a:ext cx="763284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6.1.X	Operating channels information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AP may include Operating Channels information in Beacon and Probe Response in order to make </a:t>
            </a:r>
            <a:r>
              <a:rPr kumimoji="1" lang="en-US" altLang="ja-JP" dirty="0" smtClean="0">
                <a:solidFill>
                  <a:schemeClr val="tx1"/>
                </a:solidFill>
              </a:rPr>
              <a:t>faster</a:t>
            </a:r>
            <a:r>
              <a:rPr kumimoji="1" lang="en-US" altLang="ja-JP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to find the other operating channels of that AP.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508518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Need more info: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685800" y="973832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Motion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3568" y="1772816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 to add the following text to Section 6.1 of SFD?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3568" y="530120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Abstain: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1560" y="2718499"/>
            <a:ext cx="763284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6.1.X	Operating channels information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AP may include Operating Channels information in Beacon and Probe Response in order to make </a:t>
            </a:r>
            <a:r>
              <a:rPr kumimoji="1" lang="en-US" altLang="ja-JP" dirty="0" smtClean="0">
                <a:solidFill>
                  <a:schemeClr val="tx1"/>
                </a:solidFill>
              </a:rPr>
              <a:t>fast</a:t>
            </a:r>
            <a:r>
              <a:rPr kumimoji="1" lang="en-US" altLang="ja-JP" dirty="0" smtClean="0">
                <a:solidFill>
                  <a:schemeClr val="tx1"/>
                </a:solidFill>
              </a:rPr>
              <a:t>er </a:t>
            </a:r>
            <a:r>
              <a:rPr kumimoji="1" lang="en-US" altLang="ja-JP" dirty="0" smtClean="0">
                <a:solidFill>
                  <a:schemeClr val="tx1"/>
                </a:solidFill>
              </a:rPr>
              <a:t>to find the other operating channels of that AP.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9776" y="2132856"/>
            <a:ext cx="8134672" cy="4056807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dirty="0" smtClean="0"/>
              <a:t>10/922r2	Achievable gains in AP Discovery (FOCUS)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11/1064r0	Supported Operating Band (Vodafone/Nokia)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11/1510r0	Enablement in 5GHz for FILS (FOCUS)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12/0013r0	Proposal of Fast AP Discovery (KDDI)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12/0546r0	Fast Passive Scan for FILS (China Mobile)</a:t>
            </a:r>
          </a:p>
          <a:p>
            <a:pPr>
              <a:buFont typeface="Wingdings" pitchFamily="2" charset="2"/>
              <a:buChar char="l"/>
            </a:pPr>
            <a:endParaRPr lang="en-US" dirty="0" smtClean="0"/>
          </a:p>
          <a:p>
            <a:pPr>
              <a:buFont typeface="Wingdings" pitchFamily="2" charset="2"/>
              <a:buChar char="l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76</TotalTime>
  <Words>650</Words>
  <Application>Microsoft Office PowerPoint</Application>
  <PresentationFormat>画面に合わせる (4:3)</PresentationFormat>
  <Paragraphs>119</Paragraphs>
  <Slides>8</Slides>
  <Notes>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place presentation subject title text here]</vt:lpstr>
      <vt:lpstr>Document</vt:lpstr>
      <vt:lpstr>Operating Channels Information</vt:lpstr>
      <vt:lpstr>Abstract</vt:lpstr>
      <vt:lpstr>Conformance w/ TGai PAR &amp; 5C</vt:lpstr>
      <vt:lpstr>Motivation</vt:lpstr>
      <vt:lpstr>Recap of the past proposal 11/1510r0 (FOKUS)</vt:lpstr>
      <vt:lpstr>Straw poll</vt:lpstr>
      <vt:lpstr>スライド 7</vt:lpstr>
      <vt:lpstr>References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Channels IE</dc:title>
  <dc:creator>Katsuo Yunoki</dc:creator>
  <cp:lastModifiedBy>Katsuo Yunoki</cp:lastModifiedBy>
  <cp:revision>9</cp:revision>
  <cp:lastPrinted>1601-01-01T00:00:00Z</cp:lastPrinted>
  <dcterms:created xsi:type="dcterms:W3CDTF">2012-06-19T22:41:07Z</dcterms:created>
  <dcterms:modified xsi:type="dcterms:W3CDTF">2012-07-03T04:29:11Z</dcterms:modified>
</cp:coreProperties>
</file>