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257" r:id="rId6"/>
    <p:sldId id="262" r:id="rId7"/>
    <p:sldId id="265" r:id="rId8"/>
    <p:sldId id="298" r:id="rId9"/>
    <p:sldId id="332" r:id="rId10"/>
    <p:sldId id="293" r:id="rId11"/>
    <p:sldId id="333" r:id="rId12"/>
    <p:sldId id="334" r:id="rId13"/>
    <p:sldId id="299" r:id="rId14"/>
    <p:sldId id="335" r:id="rId15"/>
    <p:sldId id="295" r:id="rId16"/>
    <p:sldId id="300" r:id="rId17"/>
    <p:sldId id="302" r:id="rId18"/>
    <p:sldId id="278" r:id="rId19"/>
    <p:sldId id="301" r:id="rId20"/>
    <p:sldId id="317" r:id="rId21"/>
    <p:sldId id="320" r:id="rId22"/>
    <p:sldId id="318" r:id="rId23"/>
    <p:sldId id="323" r:id="rId24"/>
    <p:sldId id="292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ngxc" initials="w" lastIdx="5" clrIdx="0"/>
  <p:cmAuthor id="1" name="Berger-Admin, James (Rodney)" initials="BJ(" lastIdx="3" clrIdx="1"/>
  <p:cmAuthor id="2" name="Lei Wang" initials="LW" lastIdx="0" clrIdx="2"/>
  <p:cmAuthor id="3" name="olesenrl" initials="o" lastIdx="1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426" y="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940"/>
    </p:cViewPr>
  </p:sorterViewPr>
  <p:notesViewPr>
    <p:cSldViewPr>
      <p:cViewPr varScale="1">
        <p:scale>
          <a:sx n="49" d="100"/>
          <a:sy n="49" d="100"/>
        </p:scale>
        <p:origin x="-2400" y="-102"/>
      </p:cViewPr>
      <p:guideLst>
        <p:guide orient="horz" pos="2880"/>
        <p:guide pos="2160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6797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US" sz="1800" b="1" dirty="0" smtClean="0">
                <a:solidFill>
                  <a:schemeClr val="tx1"/>
                </a:solidFill>
              </a:rPr>
              <a:t>11-12-0741-00-00ai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115300" cy="10287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Discussions about 802.11ai FILS Discovery Frame (DF) Content Design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2012-07-04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90538" y="2813050"/>
          <a:ext cx="7916862" cy="2635250"/>
        </p:xfrm>
        <a:graphic>
          <a:graphicData uri="http://schemas.openxmlformats.org/presentationml/2006/ole">
            <p:oleObj spid="_x0000_s3075" name="Document" r:id="rId4" imgW="8648873" imgH="2872813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4003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800" dirty="0" smtClean="0"/>
              <a:t>Investigation of 802.11 Measurement Pilot Frame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95299" y="1333499"/>
          <a:ext cx="8191500" cy="5080710"/>
        </p:xfrm>
        <a:graphic>
          <a:graphicData uri="http://schemas.openxmlformats.org/drawingml/2006/table">
            <a:tbl>
              <a:tblPr/>
              <a:tblGrid>
                <a:gridCol w="833695"/>
                <a:gridCol w="2358238"/>
                <a:gridCol w="560990"/>
                <a:gridCol w="1319366"/>
                <a:gridCol w="664878"/>
                <a:gridCol w="2454333"/>
              </a:tblGrid>
              <a:tr h="7055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Information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description / Notes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size (bytes)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Apply to 11ai FILS Discovery (FD) frame?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size in 11ai FD frame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Notes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6719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MP interval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basic periodicity of MP frames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yes, but it should be changed to FD interval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** in units of TUs (i.e., 1024us)</a:t>
                      </a:r>
                    </a:p>
                    <a:p>
                      <a:pPr algn="l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** is it really needed, considering STA already received the FD frame?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11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Capability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only two bits are used: spectrum management; short slot time.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yes, but should be re-designed to cover more.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to cover critical initial link setup capabilities, based on MP capability and beacon/probe response capability, further capability considerations, e.g.,  IPv4/IPv6, security capabilities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48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Country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MP-frame uses a 2-byte condensed country string; although 3 bytes in dot11CountryString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Yes,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9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operation class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indicates the operating class value for the operating channel, as defined in Annex E.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9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operation channel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indicates the operating channel, as defined in Annex E.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/>
          <a:lstStyle/>
          <a:p>
            <a:pPr lvl="0"/>
            <a:r>
              <a:rPr lang="en-US" sz="2400" dirty="0" smtClean="0"/>
              <a:t>References in Beacon, Probe Response, and 11ai Contributions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8077200" cy="50292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Lots  of additional information items in Beacon and Probe Response frames, as well as in other 11ai contributions;</a:t>
            </a:r>
          </a:p>
          <a:p>
            <a:pPr>
              <a:buFont typeface="Arial" pitchFamily="34" charset="0"/>
              <a:buChar char="•"/>
            </a:pPr>
            <a:r>
              <a:rPr lang="en-GB" sz="2200" dirty="0" smtClean="0">
                <a:solidFill>
                  <a:schemeClr val="tx1"/>
                </a:solidFill>
              </a:rPr>
              <a:t>A fundamental consideration: what other information items are really needed to be transmitted to STA in the first AP-to-STA message for setting up the link?</a:t>
            </a:r>
            <a:endParaRPr lang="en-US" sz="2200" dirty="0" smtClean="0">
              <a:solidFill>
                <a:schemeClr val="tx1"/>
              </a:solidFill>
            </a:endParaRPr>
          </a:p>
          <a:p>
            <a:pPr lvl="1" indent="-401638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</a:rPr>
              <a:t>Channel descriptors</a:t>
            </a:r>
          </a:p>
          <a:p>
            <a:pPr lvl="1" indent="-401638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</a:rPr>
              <a:t>PHY specific info</a:t>
            </a:r>
            <a:endParaRPr lang="en-US" sz="1800" dirty="0" smtClean="0"/>
          </a:p>
          <a:p>
            <a:pPr lvl="1" indent="-401638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</a:rPr>
              <a:t>Security info</a:t>
            </a:r>
          </a:p>
          <a:p>
            <a:pPr lvl="1" indent="-401638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</a:rPr>
              <a:t>BSS/AP load info</a:t>
            </a:r>
          </a:p>
          <a:p>
            <a:pPr lvl="1" indent="-401638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</a:rPr>
              <a:t>Neighbor AP info</a:t>
            </a:r>
          </a:p>
          <a:p>
            <a:pPr lvl="1" indent="-401638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</a:rPr>
              <a:t>What else????</a:t>
            </a:r>
            <a:endParaRPr lang="en-US" sz="22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685800"/>
            <a:ext cx="8763000" cy="609600"/>
          </a:xfrm>
        </p:spPr>
        <p:txBody>
          <a:bodyPr/>
          <a:lstStyle/>
          <a:p>
            <a:pPr lvl="0"/>
            <a:r>
              <a:rPr lang="en-US" sz="2400" dirty="0" smtClean="0"/>
              <a:t>Investigation of Beacon, Probe Response, 11ai Contributions, …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66700" y="1219202"/>
          <a:ext cx="8534399" cy="5219699"/>
        </p:xfrm>
        <a:graphic>
          <a:graphicData uri="http://schemas.openxmlformats.org/drawingml/2006/table">
            <a:tbl>
              <a:tblPr/>
              <a:tblGrid>
                <a:gridCol w="1143000"/>
                <a:gridCol w="1333500"/>
                <a:gridCol w="2913125"/>
                <a:gridCol w="1011175"/>
                <a:gridCol w="1500689"/>
                <a:gridCol w="632910"/>
              </a:tblGrid>
              <a:tr h="6204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Category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Information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description / Notes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size (bytes)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Apply to 11ai FILS Discovery (FD) frame?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size in 11ai FD frame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7524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channel descriptors (beyond Country, Operation class, Operation channel)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power constraints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information necessary to allow a STA to determine the local maximum transmit power in the current channel.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9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channel bandwidth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channel bandwidth info is actually provided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by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operation class and operation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channel.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no, don't need a separate parameter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56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PHY specific info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ERP (Extended Rate PHY)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11g PHY, 1 byte as used in ERP IE in beacon frame; page 487,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yes, PHY dependant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3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HT operation/HT capability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11n PHY, current HT operation IE, HT capability IE, Overlapping BSS scan IE, and 20/40 coexistence IE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yes, PHY dependant, defined a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compressed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version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09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BSS load info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BSS load / average delay / channel unitlization …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there are 5 BSS load related IEs in current beacon and probe response frame, i.e., 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1) BSS load IE: 2+5 bytes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2) BSS Available Admission Capacity IE: 2+2+2*n bytes; 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3)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QoS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Traffic Capability IE: 2+1+n bytes; 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4) BSS Average Access Delay IE: 2+1 bytes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5) BSS AC Access Delay IE: 2+4 bytes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yes,  should be compressed, e.g., an 1-byte indication, either using the average access delay or channel utilization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685800"/>
            <a:ext cx="8763000" cy="876300"/>
          </a:xfrm>
        </p:spPr>
        <p:txBody>
          <a:bodyPr/>
          <a:lstStyle/>
          <a:p>
            <a:pPr lvl="0" algn="l"/>
            <a:r>
              <a:rPr lang="en-US" sz="2400" dirty="0" smtClean="0"/>
              <a:t>Investigation of Beacon, Probe Response, 11ai Contributions, …</a:t>
            </a:r>
            <a:br>
              <a:rPr lang="en-US" sz="2400" dirty="0" smtClean="0"/>
            </a:br>
            <a:r>
              <a:rPr lang="en-US" sz="2400" dirty="0" smtClean="0"/>
              <a:t>--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19101" y="1752600"/>
          <a:ext cx="8267698" cy="4414578"/>
        </p:xfrm>
        <a:graphic>
          <a:graphicData uri="http://schemas.openxmlformats.org/drawingml/2006/table">
            <a:tbl>
              <a:tblPr/>
              <a:tblGrid>
                <a:gridCol w="871798"/>
                <a:gridCol w="1376101"/>
                <a:gridCol w="3009900"/>
                <a:gridCol w="838200"/>
                <a:gridCol w="1295400"/>
                <a:gridCol w="876299"/>
              </a:tblGrid>
              <a:tr h="8581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Category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Information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description / Notes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size (bytes)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Apply to 11ai FILS Discovery (FD) frame?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size in 11ai FD frame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9325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Security info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secuirty info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Security capability; 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info from the current RSNE; any other security related info?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Yes, should be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very selective and compressed.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38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Neighbor AP info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Neighbor AP info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references in 802.11-2012:</a:t>
                      </a:r>
                      <a:b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1) Neighbor report element, in Figure 8-215 </a:t>
                      </a:r>
                      <a:b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2). Beacon timing IE, page 695, section 8.4.2.107; for neigbhor's next becon Tx time;</a:t>
                      </a:r>
                      <a:b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3). AP channel report IE, page 580, section 8.4.2.38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13+ per neighbor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yes, should be designed in a very compressed way.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Variable, 3*n; n is the number of neighbors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Discussions about FILS Discovery (FD) Frame Contents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8115300" cy="5181600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Basic FD Frame Functions vs. Required Info Contents: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Advertize the presence of the AP on the channel: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BSSID, SSID, Channel descriptors, e.g., Country, Operation class, and Operation channel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Synchronize the STAs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Timestamp for Time Synchronization Function (TSF)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Provide necessary information for a fast AP/Network selection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Capabilities; Time to next TBTT; BSS load; Security; Access Network options; neighbor info; etc.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Provide necessary information to enable STA to transmit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PHY specific parameters; power constraint; etc.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FD frame information content selection considerations :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Minimize the mandatory info contents, e.g., only the AP presence parameters are mandatory;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Include additional info contents in a flexible and incremental way.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685800"/>
            <a:ext cx="8839200" cy="533400"/>
          </a:xfrm>
        </p:spPr>
        <p:txBody>
          <a:bodyPr/>
          <a:lstStyle/>
          <a:p>
            <a:pPr lvl="0"/>
            <a:r>
              <a:rPr lang="en-US" sz="2600" dirty="0" smtClean="0"/>
              <a:t>Summary of FILS Discovery Frame Content Considerations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42899" y="1333499"/>
          <a:ext cx="8458202" cy="4991101"/>
        </p:xfrm>
        <a:graphic>
          <a:graphicData uri="http://schemas.openxmlformats.org/drawingml/2006/table">
            <a:tbl>
              <a:tblPr/>
              <a:tblGrid>
                <a:gridCol w="568749"/>
                <a:gridCol w="1233568"/>
                <a:gridCol w="4688324"/>
                <a:gridCol w="922294"/>
                <a:gridCol w="1045267"/>
              </a:tblGrid>
              <a:tr h="5214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Index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Information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description / Notes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size (bytes)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mandatory / optional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496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compressed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SSID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SSID element indicates the identity of an ESS or IBSS.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mandatory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Short Timestamp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used for Time Synchronization Function (TSF)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Condensed Country string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uses the same 2-byte condensed country string as in MP frame; although 3 bytes in dot11CountryString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mandatory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operation class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indicates the operating class value for the operating channel, as defined in Annex E.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mandatory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operation channel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indicates the operating channel, as defined in Annex E.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mandatory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power constraints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 information necessary to allow a STA to determine the local maximum transmit power in the current channel. 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time of next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TBTT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Informs the STA of the arrival time of the next full beacon, an offset value in unit of Tus from the FD frame Tx time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mandatory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Access network options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indicate access services provided by AP/Network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FILS Discovery (FD) Interval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basic periodicity of FILS Discovery frames,  in units of TUs (i.e., 1024us)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839200" cy="762000"/>
          </a:xfrm>
        </p:spPr>
        <p:txBody>
          <a:bodyPr/>
          <a:lstStyle/>
          <a:p>
            <a:pPr lvl="0" algn="l"/>
            <a:r>
              <a:rPr lang="en-US" sz="2600" dirty="0" smtClean="0"/>
              <a:t>Summary of FILS Discovery Frame Content Considerations</a:t>
            </a:r>
            <a:br>
              <a:rPr lang="en-US" sz="2600" dirty="0" smtClean="0"/>
            </a:br>
            <a:r>
              <a:rPr lang="en-US" sz="2600" dirty="0" smtClean="0"/>
              <a:t>-- </a:t>
            </a:r>
            <a:r>
              <a:rPr lang="en-US" sz="2600" dirty="0" err="1" smtClean="0"/>
              <a:t>Con’t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" y="1524000"/>
          <a:ext cx="8458202" cy="4876799"/>
        </p:xfrm>
        <a:graphic>
          <a:graphicData uri="http://schemas.openxmlformats.org/drawingml/2006/table">
            <a:tbl>
              <a:tblPr/>
              <a:tblGrid>
                <a:gridCol w="568749"/>
                <a:gridCol w="1233568"/>
                <a:gridCol w="4688324"/>
                <a:gridCol w="922294"/>
                <a:gridCol w="1045267"/>
              </a:tblGrid>
              <a:tr h="5095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Index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Information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description / Notes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size (bytes)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mandatory / optional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9705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Capability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used to indicate requested or advertised capabilities; covering  critical initial link setup capabilities, based on MP capability and beacon/probe response capability, further capability considerations, e.g.,  IPv4/IPv6, etc.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05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PHY Info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PHY specific parameters, e.g., </a:t>
                      </a:r>
                      <a:b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** 11g PHY, 1 byte as used in ERP IE in beacon frame; page 487, </a:t>
                      </a:r>
                      <a:b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**11n PHY, current HT operation IE, HT capability IE, Overlapping BSS scan IE, and 20/40 coexistence IE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variable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78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Security info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indicate security related capabilities, and further security info that requires early provisioning, e.g., info abstracted from the current RSNE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2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BSS load Info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Compressed indication of the BSS load info, e.g., average access delay and/or Channel utilization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78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Neighbor AP info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provide a list of neighbor APs/Channels and their TBTTs, e.g., just list the channel class / channel number and next beacon time.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Variable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2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Other optional IEs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used to include other additional IEs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variable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Straw-Polls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201738" indent="-12017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Straw-Poll-1:  Do you support including the following information items in the FILS Discovery Frame body?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chemeClr val="tx1"/>
                </a:solidFill>
              </a:rPr>
              <a:t>Compressed SSID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chemeClr val="tx1"/>
                </a:solidFill>
              </a:rPr>
              <a:t>Condensed Country String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chemeClr val="tx1"/>
                </a:solidFill>
              </a:rPr>
              <a:t>Operation Class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chemeClr val="tx1"/>
                </a:solidFill>
              </a:rPr>
              <a:t>Operation Channel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chemeClr val="tx1"/>
                </a:solidFill>
              </a:rPr>
              <a:t>Time of Next TBTT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Straw-Polls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201738" indent="-12017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Straw-Poll-2:  Do you support optionally including the following  information items in the FILS Discovery Frame body?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chemeClr val="tx1"/>
                </a:solidFill>
              </a:rPr>
              <a:t>Short Timestamp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chemeClr val="tx1"/>
                </a:solidFill>
              </a:rPr>
              <a:t>Power Constraints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chemeClr val="tx1"/>
                </a:solidFill>
              </a:rPr>
              <a:t>Access Network Options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chemeClr val="tx1"/>
                </a:solidFill>
              </a:rPr>
              <a:t>FILS Discovery frame interval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chemeClr val="tx1"/>
                </a:solidFill>
              </a:rPr>
              <a:t>Capability information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chemeClr val="tx1"/>
                </a:solidFill>
              </a:rPr>
              <a:t>Security Information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chemeClr val="tx1"/>
                </a:solidFill>
              </a:rPr>
              <a:t>BSS Load Information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chemeClr val="tx1"/>
                </a:solidFill>
              </a:rPr>
              <a:t>PHY information 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chemeClr val="tx1"/>
                </a:solidFill>
              </a:rPr>
              <a:t>Neighbor AP information</a:t>
            </a: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Motions for Proposed Text for SFD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 fontScale="92500" lnSpcReduction="10000"/>
          </a:bodyPr>
          <a:lstStyle/>
          <a:p>
            <a:pPr marL="1201738" indent="-12017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Motion-1: add the following text to Subsection “</a:t>
            </a:r>
            <a:r>
              <a:rPr lang="en-US" sz="2000" u="sng" dirty="0" smtClean="0">
                <a:solidFill>
                  <a:schemeClr val="tx1"/>
                </a:solidFill>
              </a:rPr>
              <a:t>6.2.1 General Approach</a:t>
            </a:r>
            <a:r>
              <a:rPr lang="en-US" sz="2000" dirty="0" smtClean="0">
                <a:solidFill>
                  <a:schemeClr val="tx1"/>
                </a:solidFill>
              </a:rPr>
              <a:t>”,  on page 8, in the </a:t>
            </a:r>
            <a:r>
              <a:rPr lang="en-US" sz="2000" dirty="0" err="1" smtClean="0">
                <a:solidFill>
                  <a:schemeClr val="tx1"/>
                </a:solidFill>
              </a:rPr>
              <a:t>TGai</a:t>
            </a:r>
            <a:r>
              <a:rPr lang="en-US" sz="2000" dirty="0" smtClean="0">
                <a:solidFill>
                  <a:schemeClr val="tx1"/>
                </a:solidFill>
              </a:rPr>
              <a:t> SFD, 12/0151r8</a:t>
            </a:r>
          </a:p>
          <a:p>
            <a:pPr marL="0" indent="0">
              <a:spcAft>
                <a:spcPts val="600"/>
              </a:spcAft>
            </a:pPr>
            <a:r>
              <a:rPr lang="en-US" sz="1900" u="sng" dirty="0" smtClean="0">
                <a:solidFill>
                  <a:srgbClr val="0000FF"/>
                </a:solidFill>
              </a:rPr>
              <a:t>The FILS Discovery frame shall include the following information fields: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900" u="sng" dirty="0" smtClean="0">
                <a:solidFill>
                  <a:srgbClr val="0000FF"/>
                </a:solidFill>
              </a:rPr>
              <a:t>A Compressed SSID field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900" u="sng" dirty="0" smtClean="0">
                <a:solidFill>
                  <a:srgbClr val="0000FF"/>
                </a:solidFill>
              </a:rPr>
              <a:t>A Condensed Country String field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900" u="sng" dirty="0" smtClean="0">
                <a:solidFill>
                  <a:srgbClr val="0000FF"/>
                </a:solidFill>
              </a:rPr>
              <a:t>An Operation Class field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900" u="sng" dirty="0" smtClean="0">
                <a:solidFill>
                  <a:srgbClr val="0000FF"/>
                </a:solidFill>
              </a:rPr>
              <a:t>An Operation Channel field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900" u="sng" dirty="0" smtClean="0">
                <a:solidFill>
                  <a:srgbClr val="0000FF"/>
                </a:solidFill>
              </a:rPr>
              <a:t>A Time of Next TBTT field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Mover: 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chemeClr val="tx1"/>
                </a:solidFill>
              </a:rPr>
              <a:t>Seconder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/>
        </p:spPr>
        <p:txBody>
          <a:bodyPr/>
          <a:lstStyle/>
          <a:p>
            <a:pPr marL="0" indent="0" algn="just"/>
            <a:r>
              <a:rPr lang="en-US" dirty="0" smtClean="0"/>
              <a:t>This document is intended to facilitate further discussions about passive scanning enhancement, by presenting some considerations and analysis about the design of the FILS Discovery Frame contents.</a:t>
            </a:r>
          </a:p>
          <a:p>
            <a:pPr marL="0" indent="0" algn="just"/>
            <a:endParaRPr lang="en-US" dirty="0" smtClean="0"/>
          </a:p>
          <a:p>
            <a:pPr marL="0" indent="0" algn="just"/>
            <a:r>
              <a:rPr lang="en-US" dirty="0" smtClean="0"/>
              <a:t>This is a follow-up contribution with regarding to 802.11ai passive scanning enhancements as discussed in  the contributions, 12/0406r5 and 12/0669r1. Also, it is about further details for a feature that has been accepted in the 802.11ai SFD.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Motions for Proposed Text for SFD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 fontScale="85000" lnSpcReduction="20000"/>
          </a:bodyPr>
          <a:lstStyle/>
          <a:p>
            <a:pPr marL="1201738" indent="-12017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Motion-3: add the following text to Subsection “</a:t>
            </a:r>
            <a:r>
              <a:rPr lang="en-US" sz="2000" u="sng" dirty="0" smtClean="0">
                <a:solidFill>
                  <a:schemeClr val="tx1"/>
                </a:solidFill>
              </a:rPr>
              <a:t>6.2.1 General Approach</a:t>
            </a:r>
            <a:r>
              <a:rPr lang="en-US" sz="2000" dirty="0" smtClean="0">
                <a:solidFill>
                  <a:schemeClr val="tx1"/>
                </a:solidFill>
              </a:rPr>
              <a:t>”,  on page 8, in the </a:t>
            </a:r>
            <a:r>
              <a:rPr lang="en-US" sz="2000" dirty="0" err="1" smtClean="0">
                <a:solidFill>
                  <a:schemeClr val="tx1"/>
                </a:solidFill>
              </a:rPr>
              <a:t>TGai</a:t>
            </a:r>
            <a:r>
              <a:rPr lang="en-US" sz="2000" dirty="0" smtClean="0">
                <a:solidFill>
                  <a:schemeClr val="tx1"/>
                </a:solidFill>
              </a:rPr>
              <a:t> SFD, 12/0151r8</a:t>
            </a:r>
          </a:p>
          <a:p>
            <a:pPr marL="0" indent="0">
              <a:spcAft>
                <a:spcPts val="600"/>
              </a:spcAft>
            </a:pPr>
            <a:r>
              <a:rPr lang="en-US" sz="1900" u="sng" dirty="0" smtClean="0">
                <a:solidFill>
                  <a:srgbClr val="0000FF"/>
                </a:solidFill>
              </a:rPr>
              <a:t>The FILS Discovery frame may include the following information items: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rgbClr val="0000FF"/>
                </a:solidFill>
              </a:rPr>
              <a:t>Short Timestamp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rgbClr val="0000FF"/>
                </a:solidFill>
              </a:rPr>
              <a:t>Power Constraints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rgbClr val="0000FF"/>
                </a:solidFill>
              </a:rPr>
              <a:t>Access Network Options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rgbClr val="0000FF"/>
                </a:solidFill>
              </a:rPr>
              <a:t>FILS Discovery frame interval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rgbClr val="0000FF"/>
                </a:solidFill>
              </a:rPr>
              <a:t>Capability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rgbClr val="0000FF"/>
                </a:solidFill>
              </a:rPr>
              <a:t>Security Information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rgbClr val="0000FF"/>
                </a:solidFill>
              </a:rPr>
              <a:t>BSS Load Information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u="sng" dirty="0" smtClean="0">
                <a:solidFill>
                  <a:srgbClr val="0000FF"/>
                </a:solidFill>
              </a:rPr>
              <a:t>PHY information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u="sng" dirty="0" smtClean="0">
                <a:solidFill>
                  <a:srgbClr val="0000FF"/>
                </a:solidFill>
              </a:rPr>
              <a:t>Neighbor AP information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Mover: 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chemeClr val="tx1"/>
                </a:solidFill>
              </a:rPr>
              <a:t>Seconder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References: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IEEE Std 802.11™-2012</a:t>
            </a:r>
            <a:endParaRPr kumimoji="0" lang="en-US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11-12-0191-03-00ai-call-for-contributions-to-the-tgai-specification-framework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11-12-0151-07-00ai-proposed-specification-framework-for-tgai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11-12-0406-05-00ai-passive-scanning-improvements-draft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11-12-0669-01-00ai-passive-scanning-improvements-ad-hoc-report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11-12-0742-00-00ai-FILS-Discovery-Frame-Format-Discussions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11-11-1137-09-00ah-specification-framework-for-tgah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11-11-1503-02-00ah-short-beacon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11-12-0129-03-00ah-short-beacon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00700" y="6477000"/>
            <a:ext cx="2941638" cy="179388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6477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TGai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elle 6"/>
          <p:cNvGraphicFramePr>
            <a:graphicFrameLocks noGrp="1"/>
          </p:cNvGraphicFramePr>
          <p:nvPr/>
        </p:nvGraphicFramePr>
        <p:xfrm>
          <a:off x="762000" y="1600200"/>
          <a:ext cx="7924800" cy="4076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3216"/>
                <a:gridCol w="1961584"/>
              </a:tblGrid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6367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??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116120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Background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Straws poll conducted in 2012-May meeting about FILS Discovery Frame content design clearly shows two different opinions:</a:t>
            </a:r>
          </a:p>
          <a:p>
            <a:pPr marL="790575" lvl="1" indent="-4572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+mj-lt"/>
              <a:buAutoNum type="arabicParenR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Enough info for initiating association</a:t>
            </a:r>
          </a:p>
          <a:p>
            <a:pPr marL="790575" lvl="1" indent="-4572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+mj-lt"/>
              <a:buAutoNum type="arabicParenR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Certain info for assisting scanning, but need to receive more info for initiating association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This contribution will focus on further discussions about  the 11ai FILS Discovery frame content design.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Another related but separate contribution, 12/0742, focuses on the discussions about the 11ai FILS Discovery frame format design.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800" dirty="0" smtClean="0"/>
              <a:t>Basic Approach of FD Frame Content Design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7770813" cy="50292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Investigating Existing Reference Materials</a:t>
            </a:r>
          </a:p>
          <a:p>
            <a:pPr marL="684213" lvl="1" indent="-342900">
              <a:spcBef>
                <a:spcPts val="400"/>
              </a:spcBef>
              <a:spcAft>
                <a:spcPts val="400"/>
              </a:spcAft>
              <a:buFont typeface="+mj-lt"/>
              <a:buAutoNum type="arabicParenR"/>
            </a:pPr>
            <a:r>
              <a:rPr lang="en-GB" dirty="0" smtClean="0">
                <a:solidFill>
                  <a:schemeClr val="tx1"/>
                </a:solidFill>
              </a:rPr>
              <a:t>802.11ah Short Beacon</a:t>
            </a:r>
          </a:p>
          <a:p>
            <a:pPr marL="684213" lvl="1" indent="-342900">
              <a:spcBef>
                <a:spcPts val="400"/>
              </a:spcBef>
              <a:spcAft>
                <a:spcPts val="400"/>
              </a:spcAft>
              <a:buFont typeface="+mj-lt"/>
              <a:buAutoNum type="arabicParenR"/>
            </a:pPr>
            <a:r>
              <a:rPr lang="en-GB" dirty="0" smtClean="0">
                <a:solidFill>
                  <a:schemeClr val="tx1"/>
                </a:solidFill>
              </a:rPr>
              <a:t>Measurement Pilot Frame</a:t>
            </a:r>
          </a:p>
          <a:p>
            <a:pPr marL="684213" lvl="1" indent="-342900">
              <a:spcBef>
                <a:spcPts val="400"/>
              </a:spcBef>
              <a:spcAft>
                <a:spcPts val="400"/>
              </a:spcAft>
              <a:buFont typeface="+mj-lt"/>
              <a:buAutoNum type="arabicParenR"/>
            </a:pPr>
            <a:r>
              <a:rPr lang="en-GB" dirty="0" smtClean="0">
                <a:solidFill>
                  <a:schemeClr val="tx1"/>
                </a:solidFill>
              </a:rPr>
              <a:t>Beacon Frame / Probe Response frame</a:t>
            </a:r>
          </a:p>
          <a:p>
            <a:pPr marL="684213" lvl="1" indent="-342900">
              <a:spcBef>
                <a:spcPts val="400"/>
              </a:spcBef>
              <a:spcAft>
                <a:spcPts val="400"/>
              </a:spcAft>
              <a:buFont typeface="+mj-lt"/>
              <a:buAutoNum type="arabicParenR"/>
            </a:pPr>
            <a:r>
              <a:rPr lang="en-GB" dirty="0" smtClean="0">
                <a:solidFill>
                  <a:schemeClr val="tx1"/>
                </a:solidFill>
              </a:rPr>
              <a:t>11ai relevant contributions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Identifying FD Frame contents based on its basic functions: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Advertize the presence of the AP on the channel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Synchronize the STAs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Provide necessary information for a fast AP/Network selection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Provide necessary information to enable STA to transmit</a:t>
            </a:r>
            <a:endParaRPr lang="en-GB" dirty="0" smtClean="0">
              <a:solidFill>
                <a:schemeClr val="tx1"/>
              </a:solidFill>
            </a:endParaRP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Anything else ???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8600" y="609600"/>
            <a:ext cx="83439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Recap of 802.11ah Short Beacon Frame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95300" y="1181100"/>
            <a:ext cx="8229600" cy="3543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802.11ah has introduced a Short Beacon Frame into 11ah SFD (11/1137r9), based on proposals presented in contributions,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11/1503r2 and 12/129r3;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Overview of 11ah short beacon:</a:t>
            </a:r>
          </a:p>
          <a:p>
            <a:pPr marL="627063" marR="0" lvl="1" indent="-28575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A short beacon allows for reduced medium occupancy </a:t>
            </a:r>
          </a:p>
          <a:p>
            <a:pPr marL="914400" marR="0" lvl="2" indent="-287338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reduced power consumption for TX at AP and RX at STAs</a:t>
            </a:r>
          </a:p>
          <a:p>
            <a:pPr marL="627063" marR="0" lvl="1" indent="-28575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Or, for the same overhead as a ‘normal’ beacon, allows for shorter Beacon Intervals, improving synchronization and power save at the STAs </a:t>
            </a:r>
          </a:p>
          <a:p>
            <a:pPr marL="914400" marR="0" lvl="2" indent="-287338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Asynchronous STAs waking up at a random time can get in synch quickly</a:t>
            </a:r>
          </a:p>
          <a:p>
            <a:pPr marL="627063" marR="0" lvl="1" indent="-28575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The short beacon is not meant to displace the normal beacon</a:t>
            </a:r>
          </a:p>
          <a:p>
            <a:pPr marL="914400" marR="0" lvl="2" indent="-287338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AP may e.g. send a normal ‘full’ beacon every N short beacons</a:t>
            </a:r>
          </a:p>
          <a:p>
            <a:pPr marL="914400" marR="0" lvl="2" indent="-287338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Short beacon is an additional frame for optimized operation</a:t>
            </a:r>
          </a:p>
          <a:p>
            <a:pPr marL="627063" lvl="1" eaLnBrk="1" hangingPunct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Frame Format and Contents of 802.11ah Short Beacon Frame: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952500" y="4762499"/>
            <a:ext cx="7353300" cy="1714501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800" dirty="0" smtClean="0"/>
              <a:t>Investigation of 802.11ah Short Beacon Frame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1257299"/>
          <a:ext cx="8343900" cy="5220244"/>
        </p:xfrm>
        <a:graphic>
          <a:graphicData uri="http://schemas.openxmlformats.org/drawingml/2006/table">
            <a:tbl>
              <a:tblPr/>
              <a:tblGrid>
                <a:gridCol w="848936"/>
                <a:gridCol w="2467467"/>
                <a:gridCol w="571246"/>
                <a:gridCol w="1343487"/>
                <a:gridCol w="677033"/>
                <a:gridCol w="2435731"/>
              </a:tblGrid>
              <a:tr h="5464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Information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description / Notes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size (bytes)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Apply to 11ai FILS Discovery (FD) frame?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size in 11ai FD frame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Notes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7621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Short Timestamp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used for Time Synchronization Function (TSF); mandatory in 11ah-SB.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yes, 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Based on slide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 on the 11ah-short beacon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contribution, 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11/1503r1, it shows it is sufficient to have 4 bytes TSF field, not 8 bytes.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Change sequence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used to Signal if network information has changed; Mandatory in 11ah-SB;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mainly for power saving operations, e.g., sleep mode, after STA's initial association.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no, but debatable.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mainly for power saving operations, e.g., sleep mode, after STA's initial association.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4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time of next full beacon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Informs the STA of the arrival time of the next full beacon; optional in 11ah-SB; 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Yes, but could be designed to use only 1 byte.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could be designed as an offset value for the FD frame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Tx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time, so that only need 1 byte in size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1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conpressed SSID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 SSID element indicates the identity of an ESS or IBSS. optional in 11ah-SB; 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Yes, 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11ah Proposal 12/0129r3: Compressed SSID should be a hash of the full SSID; and Hashing function should be standardized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4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Access network options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indicate access services provided by AP/Network; optional in 11ah-SB;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Yes,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can use the same format as Figure 8-352, in 802.11-2012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1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BSS bandwidth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mandatory in 11ah-SB; inside FC field of the new MAC header design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3bits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yes, but not as a separate parameter.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should be considered as part of the Channel descriptor along with other channel parameters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800" dirty="0" smtClean="0"/>
              <a:t>Recap of Measurement Pilot (MP) Frame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7770813" cy="50292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Based on 802.11-2012, t</a:t>
            </a:r>
            <a:r>
              <a:rPr lang="en-US" dirty="0" smtClean="0"/>
              <a:t>he Measurement Pilot (MP) frame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dirty="0" smtClean="0"/>
              <a:t> is a compact Action frame transmitted pseudo-periodically by an AP at a small interval relative </a:t>
            </a:r>
            <a:r>
              <a:rPr lang="en-US" sz="2000" dirty="0" smtClean="0"/>
              <a:t>to a Beacon Interval</a:t>
            </a:r>
            <a:r>
              <a:rPr lang="en-US" dirty="0" smtClean="0"/>
              <a:t>;</a:t>
            </a:r>
            <a:endParaRPr lang="en-US" sz="2000" dirty="0" smtClean="0"/>
          </a:p>
          <a:p>
            <a:pPr marL="633413" lvl="1">
              <a:buFont typeface="Wingdings" pitchFamily="2" charset="2"/>
              <a:buChar char="§"/>
            </a:pPr>
            <a:r>
              <a:rPr lang="en-US" sz="2000" dirty="0" smtClean="0"/>
              <a:t>provides reduced information relative to a Beacon frame to allow for the required small interval.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purpose of the Measurement Pilot </a:t>
            </a:r>
            <a:r>
              <a:rPr lang="en-US" dirty="0" smtClean="0"/>
              <a:t>frame </a:t>
            </a:r>
            <a:r>
              <a:rPr lang="en-US" dirty="0" smtClean="0">
                <a:solidFill>
                  <a:schemeClr val="tx1"/>
                </a:solidFill>
              </a:rPr>
              <a:t>is to assist a STA with the following functions: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sz="2100" dirty="0" smtClean="0"/>
              <a:t>Rapid discovery of the existence of a BSS via passive scanning;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sz="2100" dirty="0" smtClean="0"/>
              <a:t>Rapid collection of neighbor AP signal strength measurements via passive scanning;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sz="2100" dirty="0" smtClean="0"/>
              <a:t>Enable transmission of a Probe Request.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800" dirty="0" smtClean="0"/>
              <a:t>Recap of Measurement Pilot (MP) Frame – </a:t>
            </a:r>
            <a:r>
              <a:rPr lang="en-US" sz="2800" dirty="0" err="1" smtClean="0"/>
              <a:t>con’t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7770813" cy="4572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Frame Format and Contents of </a:t>
            </a:r>
            <a:r>
              <a:rPr lang="en-US" sz="2000" dirty="0" smtClean="0"/>
              <a:t>Measurement Pilot (MP) frame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graphicFrame>
        <p:nvGraphicFramePr>
          <p:cNvPr id="86019" name="Object 3"/>
          <p:cNvGraphicFramePr>
            <a:graphicFrameLocks noChangeAspect="1"/>
          </p:cNvGraphicFramePr>
          <p:nvPr/>
        </p:nvGraphicFramePr>
        <p:xfrm>
          <a:off x="571500" y="1714500"/>
          <a:ext cx="7734300" cy="4914900"/>
        </p:xfrm>
        <a:graphic>
          <a:graphicData uri="http://schemas.openxmlformats.org/presentationml/2006/ole">
            <p:oleObj spid="_x0000_s86019" name="Visio" r:id="rId3" imgW="5558400" imgH="4544280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6BA44925D6774DAAAE4851C3660231" ma:contentTypeVersion="0" ma:contentTypeDescription="Create a new document." ma:contentTypeScope="" ma:versionID="f59c400df60e69bdea7e932f2be50d7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1126C232-CB9E-4C1D-9A1D-FF83F24851F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12D949B-22B9-402C-ABB9-3F8AA27143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683213-1B0F-49E7-915B-39D8BA408C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25090</TotalTime>
  <Words>2453</Words>
  <Application>Microsoft Office PowerPoint</Application>
  <PresentationFormat>On-screen Show (4:3)</PresentationFormat>
  <Paragraphs>446</Paragraphs>
  <Slides>21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802-11-Submission</vt:lpstr>
      <vt:lpstr>Document</vt:lpstr>
      <vt:lpstr>Visio</vt:lpstr>
      <vt:lpstr>Discussions about 802.11ai FILS Discovery Frame (DF) Content Design </vt:lpstr>
      <vt:lpstr>Abstract</vt:lpstr>
      <vt:lpstr>Slide 3</vt:lpstr>
      <vt:lpstr>Slide 4</vt:lpstr>
      <vt:lpstr>Basic Approach of FD Frame Content Design</vt:lpstr>
      <vt:lpstr>Slide 6</vt:lpstr>
      <vt:lpstr>Investigation of 802.11ah Short Beacon Frame</vt:lpstr>
      <vt:lpstr>Recap of Measurement Pilot (MP) Frame</vt:lpstr>
      <vt:lpstr>Recap of Measurement Pilot (MP) Frame – con’t</vt:lpstr>
      <vt:lpstr>Investigation of 802.11 Measurement Pilot Frame</vt:lpstr>
      <vt:lpstr>References in Beacon, Probe Response, and 11ai Contributions</vt:lpstr>
      <vt:lpstr>Investigation of Beacon, Probe Response, 11ai Contributions, …</vt:lpstr>
      <vt:lpstr>Investigation of Beacon, Probe Response, 11ai Contributions, … -- Con’t</vt:lpstr>
      <vt:lpstr>Discussions about FILS Discovery (FD) Frame Contents</vt:lpstr>
      <vt:lpstr>Summary of FILS Discovery Frame Content Considerations</vt:lpstr>
      <vt:lpstr>Summary of FILS Discovery Frame Content Considerations -- Con’t</vt:lpstr>
      <vt:lpstr>Straw-Polls</vt:lpstr>
      <vt:lpstr>Straw-Polls</vt:lpstr>
      <vt:lpstr>Motions for Proposed Text for SFD</vt:lpstr>
      <vt:lpstr>Motions for Proposed Text for SFD</vt:lpstr>
      <vt:lpstr>Slide 21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LeiW</dc:creator>
  <cp:lastModifiedBy>LeiW</cp:lastModifiedBy>
  <cp:revision>334</cp:revision>
  <cp:lastPrinted>1601-01-01T00:00:00Z</cp:lastPrinted>
  <dcterms:created xsi:type="dcterms:W3CDTF">2012-01-06T05:35:07Z</dcterms:created>
  <dcterms:modified xsi:type="dcterms:W3CDTF">2012-07-04T19:38:03Z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0x010100EF6BA44925D6774DAAAE4851C3660231</vt:lpwstr>
  </property>
</Properties>
</file>