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71" r:id="rId5"/>
    <p:sldId id="275" r:id="rId6"/>
    <p:sldId id="272" r:id="rId7"/>
    <p:sldId id="276" r:id="rId8"/>
    <p:sldId id="273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609" autoAdjust="0"/>
    <p:restoredTop sz="86358" autoAdjust="0"/>
  </p:normalViewPr>
  <p:slideViewPr>
    <p:cSldViewPr>
      <p:cViewPr>
        <p:scale>
          <a:sx n="80" d="100"/>
          <a:sy n="80" d="100"/>
        </p:scale>
        <p:origin x="-20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34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802.11-10/0800r9</a:t>
            </a:r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F608E06-38DA-4C2A-AAB9-7525E0F7EEDF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802.11-12/0735r0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2012 Plenary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2012-07-xx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July 2012 midweek and closing plenaries</a:t>
            </a:r>
            <a:r>
              <a:rPr lang="en-US" b="0" dirty="0" smtClean="0"/>
              <a:t>.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TGad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33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requesting conditional approval from 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Approve document 11-12/0885r1 as the report to the IEEE 802 Executive Committee on the requirements for conditional approval to forward P802.11ad D9.0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pPr lvl="0"/>
            <a:r>
              <a:rPr lang="en-US" dirty="0" smtClean="0"/>
              <a:t>Request the IEEE 802 Executive Committee to conditionally approve forwarding P802.11ad D9.0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GB" dirty="0" smtClean="0"/>
              <a:t>Moved by Eldad Perahia on behalf of TGad</a:t>
            </a:r>
            <a:endParaRPr lang="en-US" dirty="0" smtClean="0"/>
          </a:p>
          <a:p>
            <a:pPr lvl="0"/>
            <a:r>
              <a:rPr lang="en-GB" dirty="0" err="1" smtClean="0"/>
              <a:t>TGad</a:t>
            </a:r>
            <a:r>
              <a:rPr lang="en-GB" dirty="0" smtClean="0"/>
              <a:t> vote: </a:t>
            </a:r>
            <a:endParaRPr lang="en-US" dirty="0" smtClean="0"/>
          </a:p>
          <a:p>
            <a:pPr lvl="1"/>
            <a:r>
              <a:rPr lang="en-GB" dirty="0" smtClean="0"/>
              <a:t>Moved: Solomon Trainin, Sai Nandagopalan, Result: 12-0-1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July 2012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27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STD</a:t>
            </a:r>
            <a:r>
              <a:rPr lang="en-GB" baseline="0" dirty="0" smtClean="0"/>
              <a:t> 802.11-2012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8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b="0" dirty="0" smtClean="0"/>
              <a:t>Move to approve the call for comment as documented in 11-12-0930-00-000-Call_for_Comment_2012.ppt.</a:t>
            </a:r>
          </a:p>
          <a:p>
            <a:endParaRPr lang="en-US" b="0" dirty="0" smtClean="0"/>
          </a:p>
          <a:p>
            <a:r>
              <a:rPr lang="en-US" b="0" dirty="0" smtClean="0"/>
              <a:t>Moved: Dorothy Stanley</a:t>
            </a:r>
          </a:p>
          <a:p>
            <a:r>
              <a:rPr lang="en-US" b="0" dirty="0" smtClean="0"/>
              <a:t>Seconded:</a:t>
            </a:r>
          </a:p>
          <a:p>
            <a:r>
              <a:rPr lang="en-US" b="0" dirty="0" smtClean="0"/>
              <a:t>Result: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7463" y="6475413"/>
            <a:ext cx="2176462" cy="184150"/>
          </a:xfrm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Dorothy Stanley (Aruba Networks)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B25A06-7CA3-4F9B-8493-38C7BD800109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310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M.1801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sz="24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pprove 802.11-12/0911r0 802.11 (Update for ITU-R M.1801) as the 802.11 input to 802.18 containing updates for ITU-R M.1801.</a:t>
            </a:r>
            <a:endParaRPr lang="en-GB" sz="2400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dirty="0" smtClean="0"/>
              <a:t>Moved:  Peter Ecclesine</a:t>
            </a:r>
          </a:p>
          <a:p>
            <a:r>
              <a:rPr lang="en-GB" dirty="0" smtClean="0"/>
              <a:t>Seconded: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607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74991</TotalTime>
  <Words>244</Words>
  <Application>Microsoft Office PowerPoint</Application>
  <PresentationFormat>On-screen Show (4:3)</PresentationFormat>
  <Paragraphs>61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Document</vt:lpstr>
      <vt:lpstr>802.11 July 2012 Plenary Motions</vt:lpstr>
      <vt:lpstr>Abstract</vt:lpstr>
      <vt:lpstr>TGad</vt:lpstr>
      <vt:lpstr>WG Motion requesting conditional approval from EC</vt:lpstr>
      <vt:lpstr>STD 802.11-2012</vt:lpstr>
      <vt:lpstr>Motion</vt:lpstr>
      <vt:lpstr>M.1801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205</cp:lastModifiedBy>
  <cp:revision>1231</cp:revision>
  <cp:lastPrinted>1998-02-10T13:28:06Z</cp:lastPrinted>
  <dcterms:created xsi:type="dcterms:W3CDTF">1998-02-10T13:07:52Z</dcterms:created>
  <dcterms:modified xsi:type="dcterms:W3CDTF">2012-07-18T17:18:58Z</dcterms:modified>
</cp:coreProperties>
</file>