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0" r:id="rId3"/>
    <p:sldId id="271" r:id="rId4"/>
    <p:sldId id="272" r:id="rId5"/>
    <p:sldId id="274" r:id="rId6"/>
    <p:sldId id="276" r:id="rId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0" autoAdjust="0"/>
    <p:restoredTop sz="86382" autoAdjust="0"/>
  </p:normalViewPr>
  <p:slideViewPr>
    <p:cSldViewPr>
      <p:cViewPr>
        <p:scale>
          <a:sx n="90" d="100"/>
          <a:sy n="90" d="100"/>
        </p:scale>
        <p:origin x="54" y="-72"/>
      </p:cViewPr>
      <p:guideLst>
        <p:guide orient="horz" pos="2160"/>
        <p:guide pos="2880"/>
      </p:guideLst>
    </p:cSldViewPr>
  </p:slideViewPr>
  <p:outlineViewPr>
    <p:cViewPr>
      <p:scale>
        <a:sx n="33" d="100"/>
        <a:sy n="33" d="100"/>
      </p:scale>
      <p:origin x="0" y="421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2" y="15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38CC2637-1985-412C-994C-3901D4FC1647}" type="slidenum">
              <a:rPr lang="en-US"/>
              <a:pPr>
                <a:defRPr/>
              </a:pPr>
              <a:t>‹#›</a:t>
            </a:fld>
            <a:endParaRPr lang="en-US"/>
          </a:p>
        </p:txBody>
      </p:sp>
      <p:sp>
        <p:nvSpPr>
          <p:cNvPr id="15155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155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15156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18822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9728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C4CDFAE-F895-48F6-BF6B-C54B41AC9E6C}" type="slidenum">
              <a:rPr lang="en-US"/>
              <a:pPr>
                <a:defRPr/>
              </a:pPr>
              <a:t>‹#›</a:t>
            </a:fld>
            <a:endParaRPr lang="en-US"/>
          </a:p>
        </p:txBody>
      </p:sp>
      <p:sp>
        <p:nvSpPr>
          <p:cNvPr id="9728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9728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9729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93306816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83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83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83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93729FD-A0E3-43F9-BAB1-A5241DF7C04C}" type="slidenum">
              <a:rPr lang="en-US" sz="1200" b="0" smtClean="0"/>
              <a:pPr/>
              <a:t>1</a:t>
            </a:fld>
            <a:endParaRPr lang="en-US" sz="1200" b="0" smtClean="0"/>
          </a:p>
        </p:txBody>
      </p:sp>
      <p:sp>
        <p:nvSpPr>
          <p:cNvPr id="98310" name="Rectangle 2"/>
          <p:cNvSpPr>
            <a:spLocks noGrp="1" noRot="1" noChangeAspect="1" noChangeArrowheads="1" noTextEdit="1"/>
          </p:cNvSpPr>
          <p:nvPr>
            <p:ph type="sldImg"/>
          </p:nvPr>
        </p:nvSpPr>
        <p:spPr>
          <a:ln/>
        </p:spPr>
      </p:sp>
      <p:sp>
        <p:nvSpPr>
          <p:cNvPr id="983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93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93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682FE07-470C-4031-9E56-D8466BE2566B}" type="slidenum">
              <a:rPr lang="en-US" sz="1200" b="0" smtClean="0"/>
              <a:pPr/>
              <a:t>2</a:t>
            </a:fld>
            <a:endParaRPr lang="en-US" sz="1200" b="0" smtClean="0"/>
          </a:p>
        </p:txBody>
      </p:sp>
      <p:sp>
        <p:nvSpPr>
          <p:cNvPr id="99334" name="Rectangle 2"/>
          <p:cNvSpPr>
            <a:spLocks noGrp="1" noRot="1" noChangeAspect="1" noChangeArrowheads="1" noTextEdit="1"/>
          </p:cNvSpPr>
          <p:nvPr>
            <p:ph type="sldImg"/>
          </p:nvPr>
        </p:nvSpPr>
        <p:spPr>
          <a:ln/>
        </p:spPr>
      </p:sp>
      <p:sp>
        <p:nvSpPr>
          <p:cNvPr id="993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FF75A2-6F5B-4D4B-A1CF-EDEEA4E4B5D9}" type="slidenum">
              <a:rPr lang="en-US"/>
              <a:pPr>
                <a:defRPr/>
              </a:pPr>
              <a:t>‹#›</a:t>
            </a:fld>
            <a:endParaRPr lang="en-US"/>
          </a:p>
        </p:txBody>
      </p:sp>
    </p:spTree>
    <p:extLst>
      <p:ext uri="{BB962C8B-B14F-4D97-AF65-F5344CB8AC3E}">
        <p14:creationId xmlns:p14="http://schemas.microsoft.com/office/powerpoint/2010/main" val="145100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EE1C41-13CA-4068-AF87-F2963A445E35}" type="slidenum">
              <a:rPr lang="en-US"/>
              <a:pPr>
                <a:defRPr/>
              </a:pPr>
              <a:t>‹#›</a:t>
            </a:fld>
            <a:endParaRPr lang="en-US"/>
          </a:p>
        </p:txBody>
      </p:sp>
    </p:spTree>
    <p:extLst>
      <p:ext uri="{BB962C8B-B14F-4D97-AF65-F5344CB8AC3E}">
        <p14:creationId xmlns:p14="http://schemas.microsoft.com/office/powerpoint/2010/main" val="69070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6B1EE72-AEBD-4C27-8447-805D14E1A4F6}" type="slidenum">
              <a:rPr lang="en-US"/>
              <a:pPr>
                <a:defRPr/>
              </a:pPr>
              <a:t>‹#›</a:t>
            </a:fld>
            <a:endParaRPr lang="en-US"/>
          </a:p>
        </p:txBody>
      </p:sp>
    </p:spTree>
    <p:extLst>
      <p:ext uri="{BB962C8B-B14F-4D97-AF65-F5344CB8AC3E}">
        <p14:creationId xmlns:p14="http://schemas.microsoft.com/office/powerpoint/2010/main" val="499707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10F9D-9D4C-4E46-A08D-B0355AB774B1}" type="slidenum">
              <a:rPr lang="en-US"/>
              <a:pPr>
                <a:defRPr/>
              </a:pPr>
              <a:t>‹#›</a:t>
            </a:fld>
            <a:endParaRPr lang="en-US"/>
          </a:p>
        </p:txBody>
      </p:sp>
    </p:spTree>
    <p:extLst>
      <p:ext uri="{BB962C8B-B14F-4D97-AF65-F5344CB8AC3E}">
        <p14:creationId xmlns:p14="http://schemas.microsoft.com/office/powerpoint/2010/main" val="2118014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19CDBFA-76A2-4597-AA38-8543ED035B58}" type="slidenum">
              <a:rPr lang="en-US"/>
              <a:pPr>
                <a:defRPr/>
              </a:pPr>
              <a:t>‹#›</a:t>
            </a:fld>
            <a:endParaRPr lang="en-US"/>
          </a:p>
        </p:txBody>
      </p:sp>
    </p:spTree>
    <p:extLst>
      <p:ext uri="{BB962C8B-B14F-4D97-AF65-F5344CB8AC3E}">
        <p14:creationId xmlns:p14="http://schemas.microsoft.com/office/powerpoint/2010/main" val="1170128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81101DF-3CCF-4DBE-9F6F-C2C8287AACB7}" type="slidenum">
              <a:rPr lang="en-US"/>
              <a:pPr>
                <a:defRPr/>
              </a:pPr>
              <a:t>‹#›</a:t>
            </a:fld>
            <a:endParaRPr lang="en-US"/>
          </a:p>
        </p:txBody>
      </p:sp>
    </p:spTree>
    <p:extLst>
      <p:ext uri="{BB962C8B-B14F-4D97-AF65-F5344CB8AC3E}">
        <p14:creationId xmlns:p14="http://schemas.microsoft.com/office/powerpoint/2010/main" val="314389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EDB990D-5677-42C3-8409-B86316F68D9F}" type="slidenum">
              <a:rPr lang="en-US"/>
              <a:pPr>
                <a:defRPr/>
              </a:pPr>
              <a:t>‹#›</a:t>
            </a:fld>
            <a:endParaRPr lang="en-US"/>
          </a:p>
        </p:txBody>
      </p:sp>
    </p:spTree>
    <p:extLst>
      <p:ext uri="{BB962C8B-B14F-4D97-AF65-F5344CB8AC3E}">
        <p14:creationId xmlns:p14="http://schemas.microsoft.com/office/powerpoint/2010/main" val="102849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6E0127D-EA26-47D7-BEDD-43594B1CA0D8}" type="slidenum">
              <a:rPr lang="en-US"/>
              <a:pPr>
                <a:defRPr/>
              </a:pPr>
              <a:t>‹#›</a:t>
            </a:fld>
            <a:endParaRPr lang="en-US"/>
          </a:p>
        </p:txBody>
      </p:sp>
    </p:spTree>
    <p:extLst>
      <p:ext uri="{BB962C8B-B14F-4D97-AF65-F5344CB8AC3E}">
        <p14:creationId xmlns:p14="http://schemas.microsoft.com/office/powerpoint/2010/main" val="358492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C8A6EB5-1BF3-4B79-A25A-A80C2579D0D2}" type="slidenum">
              <a:rPr lang="en-US"/>
              <a:pPr>
                <a:defRPr/>
              </a:pPr>
              <a:t>‹#›</a:t>
            </a:fld>
            <a:endParaRPr lang="en-US"/>
          </a:p>
        </p:txBody>
      </p:sp>
    </p:spTree>
    <p:extLst>
      <p:ext uri="{BB962C8B-B14F-4D97-AF65-F5344CB8AC3E}">
        <p14:creationId xmlns:p14="http://schemas.microsoft.com/office/powerpoint/2010/main" val="336342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A3E2874-852B-40F2-A72B-30C3B22A2F27}" type="slidenum">
              <a:rPr lang="en-US"/>
              <a:pPr>
                <a:defRPr/>
              </a:pPr>
              <a:t>‹#›</a:t>
            </a:fld>
            <a:endParaRPr lang="en-US"/>
          </a:p>
        </p:txBody>
      </p:sp>
    </p:spTree>
    <p:extLst>
      <p:ext uri="{BB962C8B-B14F-4D97-AF65-F5344CB8AC3E}">
        <p14:creationId xmlns:p14="http://schemas.microsoft.com/office/powerpoint/2010/main" val="208553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7B4D0AE-50A3-4374-B97B-94DD77DA913C}" type="slidenum">
              <a:rPr lang="en-US"/>
              <a:pPr>
                <a:defRPr/>
              </a:pPr>
              <a:t>‹#›</a:t>
            </a:fld>
            <a:endParaRPr lang="en-US"/>
          </a:p>
        </p:txBody>
      </p:sp>
    </p:spTree>
    <p:extLst>
      <p:ext uri="{BB962C8B-B14F-4D97-AF65-F5344CB8AC3E}">
        <p14:creationId xmlns:p14="http://schemas.microsoft.com/office/powerpoint/2010/main" val="3274300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A5BC343-D255-4229-A3C1-C2A825309C06}" type="slidenum">
              <a:rPr lang="en-US"/>
              <a:pPr>
                <a:defRPr/>
              </a:pPr>
              <a:t>‹#›</a:t>
            </a:fld>
            <a:endParaRPr lang="en-US"/>
          </a:p>
        </p:txBody>
      </p:sp>
    </p:spTree>
    <p:extLst>
      <p:ext uri="{BB962C8B-B14F-4D97-AF65-F5344CB8AC3E}">
        <p14:creationId xmlns:p14="http://schemas.microsoft.com/office/powerpoint/2010/main" val="410516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F5DBBF94-17B0-4983-A36A-09B6DE690826}"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802.11-12/0716r0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8F294A5-CC29-4CD0-9292-1798B8623704}"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May 2012 </a:t>
            </a:r>
            <a:r>
              <a:rPr lang="en-US" dirty="0" smtClean="0"/>
              <a:t>ANA Closing Report</a:t>
            </a:r>
            <a:endParaRPr lang="en-US" dirty="0" smtClean="0"/>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2012-05-17</a:t>
            </a: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02"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1F1C73C8-2275-44E9-B341-5CDD5B9F6099}"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GB" dirty="0" smtClean="0"/>
              <a:t>This </a:t>
            </a:r>
            <a:r>
              <a:rPr lang="en-GB" dirty="0" smtClean="0"/>
              <a:t>document contains the May 2012 ANA closing report.</a:t>
            </a:r>
          </a:p>
          <a:p>
            <a:endParaRPr lang="en-GB" dirty="0"/>
          </a:p>
          <a:p>
            <a:r>
              <a:rPr lang="en-GB" dirty="0" smtClean="0"/>
              <a:t>The topic is a proposal to decouple regulatory changes.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Need</a:t>
            </a:r>
            <a:endParaRPr lang="en-GB" dirty="0"/>
          </a:p>
        </p:txBody>
      </p:sp>
      <p:sp>
        <p:nvSpPr>
          <p:cNvPr id="3" name="Content Placeholder 2"/>
          <p:cNvSpPr>
            <a:spLocks noGrp="1"/>
          </p:cNvSpPr>
          <p:nvPr>
            <p:ph idx="1"/>
          </p:nvPr>
        </p:nvSpPr>
        <p:spPr/>
        <p:txBody>
          <a:bodyPr/>
          <a:lstStyle/>
          <a:p>
            <a:r>
              <a:rPr lang="en-GB" dirty="0" smtClean="0"/>
              <a:t>Regulatory changes happen outside the control of this group in their own timescale.</a:t>
            </a:r>
          </a:p>
          <a:p>
            <a:r>
              <a:rPr lang="en-GB" dirty="0" smtClean="0"/>
              <a:t>Any such change that implies a change to the 802.11 standard takes typically 2 years to become a published standard/amendment.</a:t>
            </a:r>
          </a:p>
          <a:p>
            <a:r>
              <a:rPr lang="en-GB" dirty="0" smtClean="0"/>
              <a:t>Some changes in response to regulation relate to resources administered by the ANA,  such as Operating Classes and Behaviour Limits sets.</a:t>
            </a:r>
          </a:p>
          <a:p>
            <a:r>
              <a:rPr lang="en-GB" dirty="0" smtClean="0"/>
              <a:t>This proposal enables an orderly allocation and documentation of such allocations.</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3</a:t>
            </a:fld>
            <a:endParaRPr lang="en-US"/>
          </a:p>
        </p:txBody>
      </p:sp>
    </p:spTree>
    <p:extLst>
      <p:ext uri="{BB962C8B-B14F-4D97-AF65-F5344CB8AC3E}">
        <p14:creationId xmlns:p14="http://schemas.microsoft.com/office/powerpoint/2010/main" val="2380793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GB" dirty="0" smtClean="0"/>
              <a:t>Proposed Changes to OM</a:t>
            </a:r>
            <a:br>
              <a:rPr lang="en-GB" dirty="0" smtClean="0"/>
            </a:br>
            <a:r>
              <a:rPr lang="en-GB" dirty="0" smtClean="0"/>
              <a:t>New section in 9.1</a:t>
            </a:r>
            <a:endParaRPr lang="en-GB" dirty="0"/>
          </a:p>
        </p:txBody>
      </p:sp>
      <p:sp>
        <p:nvSpPr>
          <p:cNvPr id="3" name="Content Placeholder 2"/>
          <p:cNvSpPr>
            <a:spLocks noGrp="1"/>
          </p:cNvSpPr>
          <p:nvPr>
            <p:ph idx="1"/>
          </p:nvPr>
        </p:nvSpPr>
        <p:spPr>
          <a:xfrm>
            <a:off x="609600" y="1676400"/>
            <a:ext cx="7772400" cy="4648200"/>
          </a:xfrm>
        </p:spPr>
        <p:txBody>
          <a:bodyPr/>
          <a:lstStyle/>
          <a:p>
            <a:r>
              <a:rPr lang="en-US" sz="1800" dirty="0"/>
              <a:t>The ANA accepts requests for allocation of numbers from the 802.11 regulatory (REG) </a:t>
            </a:r>
            <a:r>
              <a:rPr lang="en-US" sz="1800" dirty="0" smtClean="0"/>
              <a:t>SC,  subject to approval by the WG.  </a:t>
            </a:r>
            <a:r>
              <a:rPr lang="en-US" sz="1800" dirty="0"/>
              <a:t>The purpose of this support is to allow the WG to track rapidly changing regulatory requirements in a controlled way.</a:t>
            </a:r>
            <a:endParaRPr lang="en-GB" sz="1800" dirty="0"/>
          </a:p>
          <a:p>
            <a:pPr marL="0" indent="0">
              <a:buNone/>
            </a:pPr>
            <a:r>
              <a:rPr lang="en-US" sz="1800" dirty="0" smtClean="0"/>
              <a:t>The </a:t>
            </a:r>
            <a:r>
              <a:rPr lang="en-US" sz="1800" dirty="0"/>
              <a:t>process is as follows:</a:t>
            </a:r>
            <a:endParaRPr lang="en-GB" sz="1800" dirty="0"/>
          </a:p>
          <a:p>
            <a:pPr lvl="0"/>
            <a:r>
              <a:rPr lang="en-US" sz="1800" dirty="0" smtClean="0"/>
              <a:t>A request </a:t>
            </a:r>
            <a:r>
              <a:rPr lang="en-US" sz="1800" dirty="0"/>
              <a:t>to the ANA from the REG SC shall be approved by motion in a meeting of the REG SC.  The intent to hold a motion and the supporting documentation shall be announced to the WG on the WG reflector </a:t>
            </a:r>
            <a:r>
              <a:rPr lang="en-US" sz="1800" dirty="0"/>
              <a:t>4</a:t>
            </a:r>
            <a:r>
              <a:rPr lang="en-US" sz="1800" dirty="0" smtClean="0"/>
              <a:t> weeks </a:t>
            </a:r>
            <a:r>
              <a:rPr lang="en-US" sz="1800" dirty="0"/>
              <a:t>in advance of the motion being considered</a:t>
            </a:r>
            <a:r>
              <a:rPr lang="en-US" sz="1800" dirty="0" smtClean="0"/>
              <a:t>.  Any motion in the REG SC shall be brought to the WG for confirmation.</a:t>
            </a:r>
            <a:endParaRPr lang="en-GB" sz="1800" dirty="0"/>
          </a:p>
          <a:p>
            <a:pPr lvl="0"/>
            <a:r>
              <a:rPr lang="en-US" sz="1800" dirty="0"/>
              <a:t>The </a:t>
            </a:r>
            <a:r>
              <a:rPr lang="en-US" sz="1800" dirty="0" smtClean="0"/>
              <a:t>request </a:t>
            </a:r>
            <a:r>
              <a:rPr lang="en-US" sz="1800" dirty="0"/>
              <a:t>shall be accompanied by a submission that can be referenced from the Description field of any allocation explaining how that value is used, and providing any additional information that cannot be recorded in the ANA database.</a:t>
            </a:r>
            <a:endParaRPr lang="en-GB" sz="1800" dirty="0"/>
          </a:p>
          <a:p>
            <a:pPr lvl="1"/>
            <a:r>
              <a:rPr lang="en-US" sz="1600" dirty="0"/>
              <a:t>For example, a request for a new operating class would be accompanied by all the information that would go in a draft amendment or standard associated with the value – i.e., the full table row </a:t>
            </a:r>
            <a:r>
              <a:rPr lang="en-US" sz="1600" dirty="0" smtClean="0"/>
              <a:t>contents.</a:t>
            </a:r>
            <a:endParaRPr lang="en-GB" sz="1600" dirty="0" smtClean="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4</a:t>
            </a:fld>
            <a:endParaRPr lang="en-US"/>
          </a:p>
        </p:txBody>
      </p:sp>
    </p:spTree>
    <p:extLst>
      <p:ext uri="{BB962C8B-B14F-4D97-AF65-F5344CB8AC3E}">
        <p14:creationId xmlns:p14="http://schemas.microsoft.com/office/powerpoint/2010/main" val="627297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Proposed Changes</a:t>
            </a:r>
            <a:r>
              <a:rPr lang="en-GB" baseline="0" dirty="0" smtClean="0"/>
              <a:t> to OM (2)</a:t>
            </a:r>
            <a:endParaRPr lang="en-GB" dirty="0"/>
          </a:p>
        </p:txBody>
      </p:sp>
      <p:sp>
        <p:nvSpPr>
          <p:cNvPr id="3" name="Content Placeholder 2"/>
          <p:cNvSpPr>
            <a:spLocks noGrp="1"/>
          </p:cNvSpPr>
          <p:nvPr>
            <p:ph idx="1"/>
          </p:nvPr>
        </p:nvSpPr>
        <p:spPr>
          <a:xfrm>
            <a:off x="685800" y="1371600"/>
            <a:ext cx="7772400" cy="4724400"/>
          </a:xfrm>
        </p:spPr>
        <p:txBody>
          <a:bodyPr/>
          <a:lstStyle/>
          <a:p>
            <a:pPr lvl="0"/>
            <a:r>
              <a:rPr lang="en-US" sz="2200" dirty="0" smtClean="0"/>
              <a:t>The ANA shall circulate the requests and tentative assignments to the 802.11 editor's reflector and ask TG editors to check for any conflict.  Typically the requests are generated following a session.  The ANA should respond to the request within 1 week.  The ANA shall reject any request that is not properly formed, i.e., does not supply all information required by the ANA form, or does not provide a reference document that fully describes the use of the requested value. </a:t>
            </a:r>
            <a:r>
              <a:rPr lang="en-US" sz="1000" dirty="0" smtClean="0"/>
              <a:t> </a:t>
            </a:r>
            <a:r>
              <a:rPr lang="en-US" sz="2200" dirty="0" smtClean="0"/>
              <a:t>The last item of any resource will never be assigned and will always automatically be designated as “escape bit/number”.</a:t>
            </a:r>
            <a:r>
              <a:rPr lang="en-US" sz="3200" dirty="0" smtClean="0"/>
              <a:t> </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5</a:t>
            </a:fld>
            <a:endParaRPr lang="en-US"/>
          </a:p>
        </p:txBody>
      </p:sp>
    </p:spTree>
    <p:extLst>
      <p:ext uri="{BB962C8B-B14F-4D97-AF65-F5344CB8AC3E}">
        <p14:creationId xmlns:p14="http://schemas.microsoft.com/office/powerpoint/2010/main" val="4117498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Changes to OM (3)</a:t>
            </a:r>
            <a:endParaRPr lang="en-GB" dirty="0"/>
          </a:p>
        </p:txBody>
      </p:sp>
      <p:sp>
        <p:nvSpPr>
          <p:cNvPr id="3" name="Content Placeholder 2"/>
          <p:cNvSpPr>
            <a:spLocks noGrp="1"/>
          </p:cNvSpPr>
          <p:nvPr>
            <p:ph idx="1"/>
          </p:nvPr>
        </p:nvSpPr>
        <p:spPr/>
        <p:txBody>
          <a:bodyPr/>
          <a:lstStyle/>
          <a:p>
            <a:pPr lvl="0"/>
            <a:r>
              <a:rPr lang="en-US" sz="1800" dirty="0" smtClean="0"/>
              <a:t>After a period of 1 week has elapsed and no conflict has been reported, the assignments are confirmed and the ANA shall upload an updated database document and notify the WG reflector.</a:t>
            </a:r>
          </a:p>
          <a:p>
            <a:pPr lvl="0"/>
            <a:r>
              <a:rPr lang="en-US" sz="1800" dirty="0" smtClean="0"/>
              <a:t>The REG SC can, at its option, update the cited reference document to show the allocated value(s).</a:t>
            </a:r>
            <a:endParaRPr lang="en-GB" sz="1800" dirty="0" smtClean="0"/>
          </a:p>
          <a:p>
            <a:pPr lvl="0"/>
            <a:r>
              <a:rPr lang="en-US" sz="1800" dirty="0" smtClean="0"/>
              <a:t>The ANA will bring any such allocations as a proposed change to </a:t>
            </a:r>
            <a:r>
              <a:rPr lang="en-US" sz="1800" dirty="0" err="1" smtClean="0"/>
              <a:t>TGm</a:t>
            </a:r>
            <a:r>
              <a:rPr lang="en-US" sz="1800" dirty="0" smtClean="0"/>
              <a:t> when a revision project is active.</a:t>
            </a:r>
            <a:endParaRPr lang="en-GB" sz="1800" dirty="0" smtClean="0"/>
          </a:p>
          <a:p>
            <a:endParaRPr lang="en-GB"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6</a:t>
            </a:fld>
            <a:endParaRPr lang="en-US"/>
          </a:p>
        </p:txBody>
      </p:sp>
    </p:spTree>
    <p:extLst>
      <p:ext uri="{BB962C8B-B14F-4D97-AF65-F5344CB8AC3E}">
        <p14:creationId xmlns:p14="http://schemas.microsoft.com/office/powerpoint/2010/main" val="304285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73770</TotalTime>
  <Words>475</Words>
  <Application>Microsoft Office PowerPoint</Application>
  <PresentationFormat>On-screen Show (4:3)</PresentationFormat>
  <Paragraphs>50</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Default Design</vt:lpstr>
      <vt:lpstr>Document</vt:lpstr>
      <vt:lpstr>802.11 May 2012 ANA Closing Report</vt:lpstr>
      <vt:lpstr>Abstract</vt:lpstr>
      <vt:lpstr>The Need</vt:lpstr>
      <vt:lpstr>Proposed Changes to OM New section in 9.1</vt:lpstr>
      <vt:lpstr>Proposed Changes to OM (2)</vt:lpstr>
      <vt:lpstr>Proposed Changes to OM (3)</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Reports</dc:title>
  <dc:creator>Adrian Stephens</dc:creator>
  <cp:lastModifiedBy>Adrian Stephens, 204</cp:lastModifiedBy>
  <cp:revision>1164</cp:revision>
  <cp:lastPrinted>1998-02-10T13:28:06Z</cp:lastPrinted>
  <dcterms:created xsi:type="dcterms:W3CDTF">1998-02-10T13:07:52Z</dcterms:created>
  <dcterms:modified xsi:type="dcterms:W3CDTF">2012-05-18T00:27:54Z</dcterms:modified>
</cp:coreProperties>
</file>